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87B7C-7A35-4B5B-8DA9-3F2E845325F7}" type="datetimeFigureOut">
              <a:rPr lang="es-ES" smtClean="0"/>
              <a:t>28/11/2023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02B2-BEF3-45F7-9807-84546DE3B9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4278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87B7C-7A35-4B5B-8DA9-3F2E845325F7}" type="datetimeFigureOut">
              <a:rPr lang="es-ES" smtClean="0"/>
              <a:t>28/11/2023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02B2-BEF3-45F7-9807-84546DE3B9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993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87B7C-7A35-4B5B-8DA9-3F2E845325F7}" type="datetimeFigureOut">
              <a:rPr lang="es-ES" smtClean="0"/>
              <a:t>28/11/2023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02B2-BEF3-45F7-9807-84546DE3B9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2790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87B7C-7A35-4B5B-8DA9-3F2E845325F7}" type="datetimeFigureOut">
              <a:rPr lang="es-ES" smtClean="0"/>
              <a:t>28/11/2023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02B2-BEF3-45F7-9807-84546DE3B9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2027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87B7C-7A35-4B5B-8DA9-3F2E845325F7}" type="datetimeFigureOut">
              <a:rPr lang="es-ES" smtClean="0"/>
              <a:t>28/11/2023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02B2-BEF3-45F7-9807-84546DE3B9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913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87B7C-7A35-4B5B-8DA9-3F2E845325F7}" type="datetimeFigureOut">
              <a:rPr lang="es-ES" smtClean="0"/>
              <a:t>28/11/2023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02B2-BEF3-45F7-9807-84546DE3B9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8665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87B7C-7A35-4B5B-8DA9-3F2E845325F7}" type="datetimeFigureOut">
              <a:rPr lang="es-ES" smtClean="0"/>
              <a:t>28/11/2023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02B2-BEF3-45F7-9807-84546DE3B9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4160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87B7C-7A35-4B5B-8DA9-3F2E845325F7}" type="datetimeFigureOut">
              <a:rPr lang="es-ES" smtClean="0"/>
              <a:t>28/11/2023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02B2-BEF3-45F7-9807-84546DE3B9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351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87B7C-7A35-4B5B-8DA9-3F2E845325F7}" type="datetimeFigureOut">
              <a:rPr lang="es-ES" smtClean="0"/>
              <a:t>28/11/2023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02B2-BEF3-45F7-9807-84546DE3B9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497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87B7C-7A35-4B5B-8DA9-3F2E845325F7}" type="datetimeFigureOut">
              <a:rPr lang="es-ES" smtClean="0"/>
              <a:t>28/11/2023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02B2-BEF3-45F7-9807-84546DE3B9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972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87B7C-7A35-4B5B-8DA9-3F2E845325F7}" type="datetimeFigureOut">
              <a:rPr lang="es-ES" smtClean="0"/>
              <a:t>28/11/2023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02B2-BEF3-45F7-9807-84546DE3B9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89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87B7C-7A35-4B5B-8DA9-3F2E845325F7}" type="datetimeFigureOut">
              <a:rPr lang="es-ES" smtClean="0"/>
              <a:t>28/11/2023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402B2-BEF3-45F7-9807-84546DE3B9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9564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3600" b="1" dirty="0" err="1" smtClean="0"/>
              <a:t>Midterm</a:t>
            </a:r>
            <a:r>
              <a:rPr lang="es-ES" sz="3600" b="1" dirty="0" smtClean="0"/>
              <a:t> </a:t>
            </a:r>
            <a:r>
              <a:rPr lang="es-ES" sz="3600" b="1" dirty="0" err="1" smtClean="0"/>
              <a:t>Check</a:t>
            </a:r>
            <a:r>
              <a:rPr lang="es-ES" sz="3600" b="1" dirty="0" smtClean="0"/>
              <a:t> Meeting, </a:t>
            </a:r>
            <a:r>
              <a:rPr lang="es-ES" sz="3600" b="1" dirty="0" err="1" smtClean="0"/>
              <a:t>December</a:t>
            </a:r>
            <a:r>
              <a:rPr lang="es-ES" sz="3600" b="1" dirty="0" smtClean="0"/>
              <a:t> 15</a:t>
            </a:r>
            <a:endParaRPr lang="es-ES" sz="36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Name</a:t>
            </a:r>
            <a:r>
              <a:rPr lang="es-ES" dirty="0" smtClean="0"/>
              <a:t>, </a:t>
            </a:r>
            <a:r>
              <a:rPr lang="es-ES" dirty="0" err="1" smtClean="0"/>
              <a:t>Photo</a:t>
            </a:r>
            <a:r>
              <a:rPr lang="es-ES" dirty="0" smtClean="0"/>
              <a:t> and Project. </a:t>
            </a:r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53" y="400369"/>
            <a:ext cx="12192953" cy="891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945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93370" y="1589315"/>
            <a:ext cx="9557657" cy="2960914"/>
          </a:xfrm>
        </p:spPr>
        <p:txBody>
          <a:bodyPr/>
          <a:lstStyle/>
          <a:p>
            <a:r>
              <a:rPr lang="es-ES" dirty="0" smtClean="0"/>
              <a:t>Personal </a:t>
            </a:r>
            <a:r>
              <a:rPr lang="es-ES" dirty="0" err="1" smtClean="0"/>
              <a:t>Information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5770"/>
            <a:ext cx="12191133" cy="891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551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94947" y="1504133"/>
            <a:ext cx="9197341" cy="2171700"/>
          </a:xfrm>
        </p:spPr>
        <p:txBody>
          <a:bodyPr/>
          <a:lstStyle/>
          <a:p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/>
              <a:t>P</a:t>
            </a:r>
            <a:r>
              <a:rPr lang="es-ES" dirty="0" smtClean="0"/>
              <a:t>roject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63" y="445358"/>
            <a:ext cx="12196763" cy="891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059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2227" y="1665514"/>
            <a:ext cx="9557657" cy="2536371"/>
          </a:xfrm>
        </p:spPr>
        <p:txBody>
          <a:bodyPr/>
          <a:lstStyle/>
          <a:p>
            <a:r>
              <a:rPr lang="en-US" dirty="0" smtClean="0"/>
              <a:t>Training, </a:t>
            </a:r>
            <a:r>
              <a:rPr lang="en-US" dirty="0" err="1"/>
              <a:t>S</a:t>
            </a:r>
            <a:r>
              <a:rPr lang="en-US" dirty="0" err="1" smtClean="0"/>
              <a:t>econdments</a:t>
            </a:r>
            <a:r>
              <a:rPr lang="en-US" dirty="0" smtClean="0"/>
              <a:t>, Communication, Outreach, Dissemination, Publications (if applicable) and Conference </a:t>
            </a:r>
            <a:r>
              <a:rPr lang="en-US" dirty="0" err="1" smtClean="0"/>
              <a:t>Ppapers</a:t>
            </a:r>
            <a:r>
              <a:rPr lang="en-US" dirty="0" smtClean="0"/>
              <a:t> (if applicable)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571436"/>
            <a:ext cx="12192000" cy="891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463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16739" y="1371600"/>
            <a:ext cx="9557657" cy="2583180"/>
          </a:xfrm>
        </p:spPr>
        <p:txBody>
          <a:bodyPr/>
          <a:lstStyle/>
          <a:p>
            <a:r>
              <a:rPr lang="en-US" dirty="0" smtClean="0"/>
              <a:t>Expectations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480060"/>
            <a:ext cx="12191134" cy="891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5395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39</Words>
  <Application>Microsoft Office PowerPoint</Application>
  <PresentationFormat>Panorámica</PresentationFormat>
  <Paragraphs>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Midterm Check Meeting, December 15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Check Meeting, December 15</dc:title>
  <dc:creator>Lorena Gonzalez Curra</dc:creator>
  <cp:lastModifiedBy>Lorena Gonzalez Curra</cp:lastModifiedBy>
  <cp:revision>2</cp:revision>
  <dcterms:created xsi:type="dcterms:W3CDTF">2023-11-28T14:27:15Z</dcterms:created>
  <dcterms:modified xsi:type="dcterms:W3CDTF">2023-11-28T14:42:51Z</dcterms:modified>
</cp:coreProperties>
</file>