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0"/>
    <p:restoredTop sz="94665"/>
  </p:normalViewPr>
  <p:slideViewPr>
    <p:cSldViewPr>
      <p:cViewPr varScale="1">
        <p:scale>
          <a:sx n="77" d="100"/>
          <a:sy n="77" d="100"/>
        </p:scale>
        <p:origin x="232" y="2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03236"/>
            <a:ext cx="18286259" cy="178376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7258" y="1254114"/>
            <a:ext cx="142874" cy="142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52027" y="989383"/>
            <a:ext cx="4064634" cy="579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08979"/>
            <a:ext cx="18286259" cy="17780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202" y="2518536"/>
            <a:ext cx="142874" cy="1428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258827" y="3509136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4" y="142874"/>
                </a:moveTo>
                <a:lnTo>
                  <a:pt x="0" y="142874"/>
                </a:lnTo>
                <a:lnTo>
                  <a:pt x="0" y="0"/>
                </a:lnTo>
                <a:lnTo>
                  <a:pt x="142874" y="0"/>
                </a:lnTo>
                <a:lnTo>
                  <a:pt x="142874" y="14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258827" y="4499736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4" y="142874"/>
                </a:moveTo>
                <a:lnTo>
                  <a:pt x="0" y="142874"/>
                </a:lnTo>
                <a:lnTo>
                  <a:pt x="0" y="0"/>
                </a:lnTo>
                <a:lnTo>
                  <a:pt x="142874" y="0"/>
                </a:lnTo>
                <a:lnTo>
                  <a:pt x="142874" y="14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258827" y="549033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4" y="142874"/>
                </a:moveTo>
                <a:lnTo>
                  <a:pt x="0" y="142874"/>
                </a:lnTo>
                <a:lnTo>
                  <a:pt x="0" y="0"/>
                </a:lnTo>
                <a:lnTo>
                  <a:pt x="142874" y="0"/>
                </a:lnTo>
                <a:lnTo>
                  <a:pt x="142874" y="14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503236"/>
            <a:ext cx="18286259" cy="17837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178" y="459772"/>
            <a:ext cx="7574232" cy="1368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50838" y="2795165"/>
            <a:ext cx="15701010" cy="5321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50151" y="9231465"/>
            <a:ext cx="14424025" cy="695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8.jp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8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9163" y="0"/>
              <a:ext cx="7096124" cy="15811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4054" y="4894727"/>
              <a:ext cx="4361519" cy="407924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07502" y="903683"/>
            <a:ext cx="1873250" cy="1285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250" spc="685" dirty="0"/>
              <a:t>QSI</a:t>
            </a:r>
            <a:endParaRPr sz="825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43614" y="2827162"/>
            <a:ext cx="9817100" cy="144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350"/>
              </a:lnSpc>
              <a:spcBef>
                <a:spcPts val="100"/>
              </a:spcBef>
            </a:pPr>
            <a:r>
              <a:rPr sz="5500" b="1" spc="330" dirty="0">
                <a:latin typeface="Trebuchet MS"/>
                <a:cs typeface="Trebuchet MS"/>
              </a:rPr>
              <a:t>Supervisory</a:t>
            </a:r>
            <a:r>
              <a:rPr sz="5500" b="1" spc="-50" dirty="0">
                <a:latin typeface="Trebuchet MS"/>
                <a:cs typeface="Trebuchet MS"/>
              </a:rPr>
              <a:t> </a:t>
            </a:r>
            <a:r>
              <a:rPr sz="5500" b="1" spc="355" dirty="0">
                <a:latin typeface="Trebuchet MS"/>
                <a:cs typeface="Trebuchet MS"/>
              </a:rPr>
              <a:t>Board</a:t>
            </a:r>
            <a:r>
              <a:rPr sz="5500" b="1" spc="-45" dirty="0">
                <a:latin typeface="Trebuchet MS"/>
                <a:cs typeface="Trebuchet MS"/>
              </a:rPr>
              <a:t> </a:t>
            </a:r>
            <a:r>
              <a:rPr sz="5500" b="1" spc="405" dirty="0">
                <a:latin typeface="Trebuchet MS"/>
                <a:cs typeface="Trebuchet MS"/>
              </a:rPr>
              <a:t>Meeting</a:t>
            </a:r>
            <a:endParaRPr sz="5500">
              <a:latin typeface="Trebuchet MS"/>
              <a:cs typeface="Trebuchet MS"/>
            </a:endParaRPr>
          </a:p>
          <a:p>
            <a:pPr marL="7620" algn="ctr">
              <a:lnSpc>
                <a:spcPts val="4790"/>
              </a:lnSpc>
            </a:pPr>
            <a:r>
              <a:rPr sz="4200" spc="229" dirty="0">
                <a:latin typeface="Tahoma"/>
                <a:cs typeface="Tahoma"/>
              </a:rPr>
              <a:t>12</a:t>
            </a:r>
            <a:r>
              <a:rPr sz="4200" spc="-10" dirty="0">
                <a:latin typeface="Tahoma"/>
                <a:cs typeface="Tahoma"/>
              </a:rPr>
              <a:t> </a:t>
            </a:r>
            <a:r>
              <a:rPr sz="4200" spc="175" dirty="0">
                <a:latin typeface="Tahoma"/>
                <a:cs typeface="Tahoma"/>
              </a:rPr>
              <a:t>May,</a:t>
            </a:r>
            <a:r>
              <a:rPr sz="4200" spc="-10" dirty="0">
                <a:latin typeface="Tahoma"/>
                <a:cs typeface="Tahoma"/>
              </a:rPr>
              <a:t> </a:t>
            </a:r>
            <a:r>
              <a:rPr sz="4200" spc="260" dirty="0">
                <a:latin typeface="Tahoma"/>
                <a:cs typeface="Tahoma"/>
              </a:rPr>
              <a:t>2025</a:t>
            </a:r>
            <a:endParaRPr sz="4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51" y="2003574"/>
            <a:ext cx="142875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6807" y="1770275"/>
            <a:ext cx="8050530" cy="553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330" dirty="0"/>
              <a:t>DELIVERABLES</a:t>
            </a:r>
            <a:r>
              <a:rPr sz="3450" spc="-40" dirty="0"/>
              <a:t> </a:t>
            </a:r>
            <a:r>
              <a:rPr sz="3450" spc="50" dirty="0"/>
              <a:t>III:</a:t>
            </a:r>
            <a:r>
              <a:rPr sz="3450" spc="-35" dirty="0"/>
              <a:t> </a:t>
            </a:r>
            <a:r>
              <a:rPr sz="3450" spc="140" dirty="0"/>
              <a:t>Final</a:t>
            </a:r>
            <a:r>
              <a:rPr sz="3450" spc="-35" dirty="0"/>
              <a:t> </a:t>
            </a:r>
            <a:r>
              <a:rPr sz="3450" spc="50" dirty="0"/>
              <a:t>year,</a:t>
            </a:r>
            <a:r>
              <a:rPr sz="3450" spc="-35" dirty="0"/>
              <a:t> </a:t>
            </a:r>
            <a:r>
              <a:rPr sz="3450" spc="130" dirty="0"/>
              <a:t>2026:</a:t>
            </a:r>
            <a:endParaRPr sz="34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739" y="2951311"/>
            <a:ext cx="104775" cy="1047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67310">
              <a:lnSpc>
                <a:spcPts val="2400"/>
              </a:lnSpc>
              <a:spcBef>
                <a:spcPts val="395"/>
              </a:spcBef>
            </a:pPr>
            <a:r>
              <a:rPr sz="2200" b="1" spc="100" dirty="0">
                <a:latin typeface="Trebuchet MS"/>
                <a:cs typeface="Trebuchet MS"/>
              </a:rPr>
              <a:t>D1.3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spc="-70" dirty="0">
                <a:latin typeface="Trebuchet MS"/>
                <a:cs typeface="Trebuchet MS"/>
              </a:rPr>
              <a:t>-</a:t>
            </a:r>
            <a:r>
              <a:rPr sz="2200" b="1" spc="90" dirty="0">
                <a:latin typeface="Trebuchet MS"/>
                <a:cs typeface="Trebuchet MS"/>
              </a:rPr>
              <a:t>&gt;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105" dirty="0">
                <a:latin typeface="Trebuchet MS"/>
                <a:cs typeface="Trebuchet MS"/>
              </a:rPr>
              <a:t>Scientific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50" dirty="0">
                <a:latin typeface="Trebuchet MS"/>
                <a:cs typeface="Trebuchet MS"/>
              </a:rPr>
              <a:t>Del.</a:t>
            </a:r>
            <a:r>
              <a:rPr sz="2200" b="1" spc="-2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5: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145" dirty="0">
                <a:latin typeface="Trebuchet MS"/>
                <a:cs typeface="Trebuchet MS"/>
              </a:rPr>
              <a:t>Quatum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130" dirty="0">
                <a:latin typeface="Trebuchet MS"/>
                <a:cs typeface="Trebuchet MS"/>
              </a:rPr>
              <a:t>Protocols</a:t>
            </a:r>
            <a:r>
              <a:rPr sz="2200" b="1" spc="-20" dirty="0">
                <a:latin typeface="Trebuchet MS"/>
                <a:cs typeface="Trebuchet MS"/>
              </a:rPr>
              <a:t> </a:t>
            </a:r>
            <a:r>
              <a:rPr sz="2200" b="1" spc="90" dirty="0">
                <a:latin typeface="Trebuchet MS"/>
                <a:cs typeface="Trebuchet MS"/>
              </a:rPr>
              <a:t>Projects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105" dirty="0">
                <a:latin typeface="Trebuchet MS"/>
                <a:cs typeface="Trebuchet MS"/>
              </a:rPr>
              <a:t>State</a:t>
            </a:r>
            <a:r>
              <a:rPr sz="2200" b="1" spc="-20" dirty="0">
                <a:latin typeface="Trebuchet MS"/>
                <a:cs typeface="Trebuchet MS"/>
              </a:rPr>
              <a:t> </a:t>
            </a:r>
            <a:r>
              <a:rPr sz="2200" b="1" spc="60" dirty="0">
                <a:latin typeface="Trebuchet MS"/>
                <a:cs typeface="Trebuchet MS"/>
              </a:rPr>
              <a:t>of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spc="60" dirty="0">
                <a:latin typeface="Trebuchet MS"/>
                <a:cs typeface="Trebuchet MS"/>
              </a:rPr>
              <a:t>Play,</a:t>
            </a:r>
            <a:r>
              <a:rPr sz="2200" b="1" spc="30" dirty="0">
                <a:latin typeface="Trebuchet MS"/>
                <a:cs typeface="Trebuchet MS"/>
              </a:rPr>
              <a:t> </a:t>
            </a:r>
            <a:r>
              <a:rPr sz="2200" spc="135" dirty="0"/>
              <a:t>Final</a:t>
            </a:r>
            <a:r>
              <a:rPr sz="2200" dirty="0"/>
              <a:t> </a:t>
            </a:r>
            <a:r>
              <a:rPr sz="2200" spc="65" dirty="0"/>
              <a:t>reports:</a:t>
            </a:r>
            <a:r>
              <a:rPr sz="2200" spc="-5" dirty="0"/>
              <a:t> </a:t>
            </a:r>
            <a:r>
              <a:rPr sz="2200" spc="155" dirty="0"/>
              <a:t>Each</a:t>
            </a:r>
            <a:r>
              <a:rPr sz="2200" dirty="0"/>
              <a:t> </a:t>
            </a:r>
            <a:r>
              <a:rPr sz="2200" spc="100" dirty="0"/>
              <a:t>DC,</a:t>
            </a:r>
            <a:r>
              <a:rPr sz="2200" dirty="0"/>
              <a:t> </a:t>
            </a:r>
            <a:r>
              <a:rPr sz="2200" spc="75" dirty="0"/>
              <a:t>from</a:t>
            </a:r>
            <a:r>
              <a:rPr sz="2200" spc="-5" dirty="0"/>
              <a:t> </a:t>
            </a:r>
            <a:r>
              <a:rPr sz="2200" spc="190" dirty="0"/>
              <a:t>DC1</a:t>
            </a:r>
            <a:r>
              <a:rPr sz="2200" dirty="0"/>
              <a:t> </a:t>
            </a:r>
            <a:r>
              <a:rPr sz="2200" spc="75" dirty="0"/>
              <a:t>to</a:t>
            </a:r>
            <a:r>
              <a:rPr sz="2200" dirty="0"/>
              <a:t> </a:t>
            </a:r>
            <a:r>
              <a:rPr sz="2200" spc="120" dirty="0"/>
              <a:t>DC5,</a:t>
            </a:r>
            <a:r>
              <a:rPr sz="2200" spc="-5" dirty="0"/>
              <a:t> </a:t>
            </a:r>
            <a:r>
              <a:rPr sz="2200" spc="105" dirty="0"/>
              <a:t>will </a:t>
            </a:r>
            <a:r>
              <a:rPr sz="2200" spc="125" dirty="0"/>
              <a:t>submit</a:t>
            </a:r>
            <a:r>
              <a:rPr sz="2200" spc="5" dirty="0"/>
              <a:t> </a:t>
            </a:r>
            <a:r>
              <a:rPr sz="2200" dirty="0"/>
              <a:t>a</a:t>
            </a:r>
            <a:r>
              <a:rPr sz="2200" spc="5" dirty="0"/>
              <a:t> </a:t>
            </a:r>
            <a:r>
              <a:rPr sz="2200" spc="100" dirty="0"/>
              <a:t>final</a:t>
            </a:r>
            <a:r>
              <a:rPr sz="2200" spc="10" dirty="0"/>
              <a:t> </a:t>
            </a:r>
            <a:r>
              <a:rPr sz="2200" spc="100" dirty="0"/>
              <a:t>report</a:t>
            </a:r>
            <a:r>
              <a:rPr sz="2200" spc="5" dirty="0"/>
              <a:t> </a:t>
            </a:r>
            <a:r>
              <a:rPr sz="2200" spc="140" dirty="0"/>
              <a:t>on</a:t>
            </a:r>
            <a:r>
              <a:rPr sz="2200" spc="10" dirty="0"/>
              <a:t> </a:t>
            </a:r>
            <a:r>
              <a:rPr sz="2200" spc="90" dirty="0"/>
              <a:t>his/her</a:t>
            </a:r>
            <a:r>
              <a:rPr sz="2200" spc="5" dirty="0"/>
              <a:t> </a:t>
            </a:r>
            <a:r>
              <a:rPr sz="2200" spc="80" dirty="0"/>
              <a:t>project.</a:t>
            </a:r>
            <a:endParaRPr sz="2200" dirty="0">
              <a:latin typeface="Trebuchet MS"/>
              <a:cs typeface="Trebuchet MS"/>
            </a:endParaRPr>
          </a:p>
          <a:p>
            <a:pPr marL="99695" marR="929640">
              <a:lnSpc>
                <a:spcPts val="2630"/>
              </a:lnSpc>
              <a:spcBef>
                <a:spcPts val="2515"/>
              </a:spcBef>
              <a:tabLst>
                <a:tab pos="9526270" algn="l"/>
              </a:tabLst>
            </a:pPr>
            <a:r>
              <a:rPr b="1" spc="110" dirty="0">
                <a:latin typeface="Trebuchet MS"/>
                <a:cs typeface="Trebuchet MS"/>
              </a:rPr>
              <a:t>D1.4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95" dirty="0">
                <a:latin typeface="Trebuchet MS"/>
                <a:cs typeface="Trebuchet MS"/>
              </a:rPr>
              <a:t>&gt;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Scientific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50" dirty="0">
                <a:latin typeface="Trebuchet MS"/>
                <a:cs typeface="Trebuchet MS"/>
              </a:rPr>
              <a:t>Del.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7:</a:t>
            </a:r>
            <a:r>
              <a:rPr b="1" spc="-30" dirty="0">
                <a:latin typeface="Trebuchet MS"/>
                <a:cs typeface="Trebuchet MS"/>
              </a:rPr>
              <a:t> </a:t>
            </a:r>
            <a:r>
              <a:rPr b="1" spc="165" dirty="0">
                <a:latin typeface="Trebuchet MS"/>
                <a:cs typeface="Trebuchet MS"/>
              </a:rPr>
              <a:t>Quantum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140" dirty="0">
                <a:latin typeface="Trebuchet MS"/>
                <a:cs typeface="Trebuchet MS"/>
              </a:rPr>
              <a:t>Protocols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105" dirty="0">
                <a:latin typeface="Trebuchet MS"/>
                <a:cs typeface="Trebuchet MS"/>
              </a:rPr>
              <a:t>Demonstrator,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spc="130" dirty="0"/>
              <a:t>Demonstrators/prototypes</a:t>
            </a:r>
            <a:r>
              <a:rPr spc="30" dirty="0"/>
              <a:t> </a:t>
            </a:r>
            <a:r>
              <a:rPr spc="65" dirty="0"/>
              <a:t>for</a:t>
            </a:r>
            <a:r>
              <a:rPr spc="35" dirty="0"/>
              <a:t> </a:t>
            </a:r>
            <a:r>
              <a:rPr spc="245" dirty="0"/>
              <a:t>MPC </a:t>
            </a:r>
            <a:r>
              <a:rPr spc="140" dirty="0"/>
              <a:t>protocols.</a:t>
            </a:r>
            <a:r>
              <a:rPr spc="30" dirty="0"/>
              <a:t> </a:t>
            </a:r>
            <a:r>
              <a:rPr b="1" spc="160" dirty="0">
                <a:solidFill>
                  <a:srgbClr val="EC1F23"/>
                </a:solidFill>
                <a:latin typeface="Trebuchet MS"/>
                <a:cs typeface="Trebuchet MS"/>
              </a:rPr>
              <a:t>(Lead</a:t>
            </a:r>
            <a:r>
              <a:rPr b="1" spc="-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90" dirty="0">
                <a:solidFill>
                  <a:srgbClr val="EC1F23"/>
                </a:solidFill>
                <a:latin typeface="Trebuchet MS"/>
                <a:cs typeface="Trebuchet MS"/>
              </a:rPr>
              <a:t>Beneficiary,</a:t>
            </a:r>
            <a:r>
              <a:rPr b="1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60" dirty="0">
                <a:solidFill>
                  <a:srgbClr val="EC1F23"/>
                </a:solidFill>
                <a:latin typeface="Trebuchet MS"/>
                <a:cs typeface="Trebuchet MS"/>
              </a:rPr>
              <a:t>SU).</a:t>
            </a:r>
          </a:p>
          <a:p>
            <a:pPr marL="99695" marR="444500">
              <a:lnSpc>
                <a:spcPts val="2630"/>
              </a:lnSpc>
              <a:spcBef>
                <a:spcPts val="2615"/>
              </a:spcBef>
            </a:pPr>
            <a:r>
              <a:rPr b="1" spc="110" dirty="0">
                <a:latin typeface="Trebuchet MS"/>
                <a:cs typeface="Trebuchet MS"/>
              </a:rPr>
              <a:t>D1.5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95" dirty="0">
                <a:latin typeface="Trebuchet MS"/>
                <a:cs typeface="Trebuchet MS"/>
              </a:rPr>
              <a:t>&gt;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Scientific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50" dirty="0">
                <a:latin typeface="Trebuchet MS"/>
                <a:cs typeface="Trebuchet MS"/>
              </a:rPr>
              <a:t>Del.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9: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210" dirty="0">
                <a:latin typeface="Trebuchet MS"/>
                <a:cs typeface="Trebuchet MS"/>
              </a:rPr>
              <a:t>Roadmap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for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70" dirty="0">
                <a:latin typeface="Trebuchet MS"/>
                <a:cs typeface="Trebuchet MS"/>
              </a:rPr>
              <a:t>future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245" dirty="0">
                <a:latin typeface="Trebuchet MS"/>
                <a:cs typeface="Trebuchet MS"/>
              </a:rPr>
              <a:t>QS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140" dirty="0">
                <a:latin typeface="Trebuchet MS"/>
                <a:cs typeface="Trebuchet MS"/>
              </a:rPr>
              <a:t>technologies,</a:t>
            </a:r>
            <a:r>
              <a:rPr b="1" spc="35" dirty="0">
                <a:latin typeface="Trebuchet MS"/>
                <a:cs typeface="Trebuchet MS"/>
              </a:rPr>
              <a:t> </a:t>
            </a:r>
            <a:r>
              <a:rPr spc="145" dirty="0"/>
              <a:t>Roadmap/White</a:t>
            </a:r>
            <a:r>
              <a:rPr spc="5" dirty="0"/>
              <a:t> </a:t>
            </a:r>
            <a:r>
              <a:rPr spc="140" dirty="0"/>
              <a:t>Paper</a:t>
            </a:r>
            <a:r>
              <a:rPr spc="10" dirty="0"/>
              <a:t> </a:t>
            </a:r>
            <a:r>
              <a:rPr spc="65" dirty="0"/>
              <a:t>for</a:t>
            </a:r>
            <a:r>
              <a:rPr spc="5" dirty="0"/>
              <a:t> </a:t>
            </a:r>
            <a:r>
              <a:rPr spc="100" dirty="0"/>
              <a:t>future</a:t>
            </a:r>
            <a:r>
              <a:rPr spc="5" dirty="0"/>
              <a:t> </a:t>
            </a:r>
            <a:r>
              <a:rPr spc="95" dirty="0"/>
              <a:t>QS </a:t>
            </a:r>
            <a:r>
              <a:rPr spc="155" dirty="0"/>
              <a:t>technologies.</a:t>
            </a:r>
            <a:r>
              <a:rPr spc="15" dirty="0"/>
              <a:t> </a:t>
            </a:r>
            <a:r>
              <a:rPr b="1" spc="160" dirty="0">
                <a:solidFill>
                  <a:srgbClr val="EC1F23"/>
                </a:solidFill>
                <a:latin typeface="Trebuchet MS"/>
                <a:cs typeface="Trebuchet MS"/>
              </a:rPr>
              <a:t>(Lead</a:t>
            </a:r>
            <a:r>
              <a:rPr b="1" spc="-20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90" dirty="0">
                <a:solidFill>
                  <a:srgbClr val="EC1F23"/>
                </a:solidFill>
                <a:latin typeface="Trebuchet MS"/>
                <a:cs typeface="Trebuchet MS"/>
              </a:rPr>
              <a:t>Beneficiary,</a:t>
            </a:r>
            <a:r>
              <a:rPr b="1" spc="-1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90" dirty="0">
                <a:solidFill>
                  <a:srgbClr val="EC1F23"/>
                </a:solidFill>
                <a:latin typeface="Trebuchet MS"/>
                <a:cs typeface="Trebuchet MS"/>
              </a:rPr>
              <a:t>RUB).</a:t>
            </a:r>
            <a:r>
              <a:rPr b="1" spc="-1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150" dirty="0">
                <a:solidFill>
                  <a:srgbClr val="EC1F23"/>
                </a:solidFill>
                <a:latin typeface="Trebuchet MS"/>
                <a:cs typeface="Trebuchet MS"/>
              </a:rPr>
              <a:t>Organize</a:t>
            </a:r>
            <a:r>
              <a:rPr b="1" spc="-1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75" dirty="0">
                <a:solidFill>
                  <a:srgbClr val="EC1F23"/>
                </a:solidFill>
                <a:latin typeface="Trebuchet MS"/>
                <a:cs typeface="Trebuchet MS"/>
              </a:rPr>
              <a:t>a</a:t>
            </a:r>
            <a:r>
              <a:rPr b="1" spc="-1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145" dirty="0">
                <a:solidFill>
                  <a:srgbClr val="EC1F23"/>
                </a:solidFill>
                <a:latin typeface="Trebuchet MS"/>
                <a:cs typeface="Trebuchet MS"/>
              </a:rPr>
              <a:t>small</a:t>
            </a:r>
            <a:r>
              <a:rPr b="1" spc="-1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200" dirty="0">
                <a:solidFill>
                  <a:srgbClr val="EC1F23"/>
                </a:solidFill>
                <a:latin typeface="Trebuchet MS"/>
                <a:cs typeface="Trebuchet MS"/>
              </a:rPr>
              <a:t>group</a:t>
            </a:r>
            <a:r>
              <a:rPr b="1" spc="-1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180" dirty="0">
                <a:solidFill>
                  <a:srgbClr val="EC1F23"/>
                </a:solidFill>
                <a:latin typeface="Trebuchet MS"/>
                <a:cs typeface="Trebuchet MS"/>
              </a:rPr>
              <a:t>and</a:t>
            </a:r>
            <a:r>
              <a:rPr b="1" spc="-20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75" dirty="0">
                <a:solidFill>
                  <a:srgbClr val="EC1F23"/>
                </a:solidFill>
                <a:latin typeface="Trebuchet MS"/>
                <a:cs typeface="Trebuchet MS"/>
              </a:rPr>
              <a:t>start</a:t>
            </a:r>
            <a:r>
              <a:rPr b="1" spc="-1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175" dirty="0">
                <a:solidFill>
                  <a:srgbClr val="EC1F23"/>
                </a:solidFill>
                <a:latin typeface="Trebuchet MS"/>
                <a:cs typeface="Trebuchet MS"/>
              </a:rPr>
              <a:t>working</a:t>
            </a:r>
            <a:r>
              <a:rPr b="1" spc="-1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145" dirty="0">
                <a:solidFill>
                  <a:srgbClr val="EC1F23"/>
                </a:solidFill>
                <a:latin typeface="Trebuchet MS"/>
                <a:cs typeface="Trebuchet MS"/>
              </a:rPr>
              <a:t>on</a:t>
            </a:r>
            <a:r>
              <a:rPr b="1" spc="-1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-25" dirty="0">
                <a:solidFill>
                  <a:srgbClr val="EC1F23"/>
                </a:solidFill>
                <a:latin typeface="Trebuchet MS"/>
                <a:cs typeface="Trebuchet MS"/>
              </a:rPr>
              <a:t>it.</a:t>
            </a:r>
          </a:p>
          <a:p>
            <a:pPr marL="99695" marR="528320">
              <a:lnSpc>
                <a:spcPts val="2630"/>
              </a:lnSpc>
              <a:spcBef>
                <a:spcPts val="2615"/>
              </a:spcBef>
              <a:tabLst>
                <a:tab pos="11746865" algn="l"/>
              </a:tabLst>
            </a:pPr>
            <a:r>
              <a:rPr b="1" spc="110" dirty="0">
                <a:latin typeface="Trebuchet MS"/>
                <a:cs typeface="Trebuchet MS"/>
              </a:rPr>
              <a:t>D2.3</a:t>
            </a:r>
            <a:r>
              <a:rPr b="1" spc="-30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95" dirty="0">
                <a:latin typeface="Trebuchet MS"/>
                <a:cs typeface="Trebuchet MS"/>
              </a:rPr>
              <a:t>&gt;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Scientific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50" dirty="0">
                <a:latin typeface="Trebuchet MS"/>
                <a:cs typeface="Trebuchet MS"/>
              </a:rPr>
              <a:t>Del.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6: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170" dirty="0">
                <a:latin typeface="Trebuchet MS"/>
                <a:cs typeface="Trebuchet MS"/>
              </a:rPr>
              <a:t>Communication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160" dirty="0">
                <a:latin typeface="Trebuchet MS"/>
                <a:cs typeface="Trebuchet MS"/>
              </a:rPr>
              <a:t>Networks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95" dirty="0">
                <a:latin typeface="Trebuchet MS"/>
                <a:cs typeface="Trebuchet MS"/>
              </a:rPr>
              <a:t>Projects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State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65" dirty="0">
                <a:latin typeface="Trebuchet MS"/>
                <a:cs typeface="Trebuchet MS"/>
              </a:rPr>
              <a:t>of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55" dirty="0">
                <a:latin typeface="Trebuchet MS"/>
                <a:cs typeface="Trebuchet MS"/>
              </a:rPr>
              <a:t>Play,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spc="145" dirty="0"/>
              <a:t>Final</a:t>
            </a:r>
            <a:r>
              <a:rPr dirty="0"/>
              <a:t> </a:t>
            </a:r>
            <a:r>
              <a:rPr spc="75" dirty="0"/>
              <a:t>reports:</a:t>
            </a:r>
            <a:r>
              <a:rPr spc="5" dirty="0"/>
              <a:t> </a:t>
            </a:r>
            <a:r>
              <a:rPr spc="165" dirty="0"/>
              <a:t>Each</a:t>
            </a:r>
            <a:r>
              <a:rPr spc="5" dirty="0"/>
              <a:t> </a:t>
            </a:r>
            <a:r>
              <a:rPr spc="90" dirty="0"/>
              <a:t>DC, </a:t>
            </a:r>
            <a:r>
              <a:rPr spc="85" dirty="0"/>
              <a:t>from</a:t>
            </a:r>
            <a:r>
              <a:rPr dirty="0"/>
              <a:t> </a:t>
            </a:r>
            <a:r>
              <a:rPr spc="204" dirty="0"/>
              <a:t>DC6</a:t>
            </a:r>
            <a:r>
              <a:rPr spc="5" dirty="0"/>
              <a:t> </a:t>
            </a:r>
            <a:r>
              <a:rPr spc="85" dirty="0"/>
              <a:t>to</a:t>
            </a:r>
            <a:r>
              <a:rPr spc="5" dirty="0"/>
              <a:t> </a:t>
            </a:r>
            <a:r>
              <a:rPr spc="145" dirty="0"/>
              <a:t>DC10,</a:t>
            </a:r>
            <a:r>
              <a:rPr spc="5" dirty="0"/>
              <a:t> </a:t>
            </a:r>
            <a:r>
              <a:rPr spc="135" dirty="0"/>
              <a:t>will</a:t>
            </a:r>
            <a:r>
              <a:rPr spc="5" dirty="0"/>
              <a:t> </a:t>
            </a:r>
            <a:r>
              <a:rPr spc="135" dirty="0"/>
              <a:t>submit</a:t>
            </a:r>
            <a:r>
              <a:rPr spc="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105" dirty="0"/>
              <a:t>final</a:t>
            </a:r>
            <a:r>
              <a:rPr spc="5" dirty="0"/>
              <a:t> </a:t>
            </a:r>
            <a:r>
              <a:rPr spc="114" dirty="0"/>
              <a:t>report</a:t>
            </a:r>
            <a:r>
              <a:rPr spc="5" dirty="0"/>
              <a:t> </a:t>
            </a:r>
            <a:r>
              <a:rPr spc="160" dirty="0"/>
              <a:t>on</a:t>
            </a:r>
            <a:r>
              <a:rPr spc="5" dirty="0"/>
              <a:t> </a:t>
            </a:r>
            <a:r>
              <a:rPr spc="100" dirty="0"/>
              <a:t>his/her</a:t>
            </a:r>
            <a:r>
              <a:rPr spc="5" dirty="0"/>
              <a:t> </a:t>
            </a:r>
            <a:r>
              <a:rPr spc="90" dirty="0"/>
              <a:t>project.</a:t>
            </a:r>
          </a:p>
          <a:p>
            <a:pPr marL="99695" marR="31115">
              <a:lnSpc>
                <a:spcPts val="2630"/>
              </a:lnSpc>
              <a:spcBef>
                <a:spcPts val="2615"/>
              </a:spcBef>
            </a:pPr>
            <a:r>
              <a:rPr b="1" spc="110" dirty="0">
                <a:latin typeface="Trebuchet MS"/>
                <a:cs typeface="Trebuchet MS"/>
              </a:rPr>
              <a:t>D2.4</a:t>
            </a:r>
            <a:r>
              <a:rPr b="1" spc="-25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95" dirty="0">
                <a:latin typeface="Trebuchet MS"/>
                <a:cs typeface="Trebuchet MS"/>
              </a:rPr>
              <a:t>&gt;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Scientific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50" dirty="0">
                <a:latin typeface="Trebuchet MS"/>
                <a:cs typeface="Trebuchet MS"/>
              </a:rPr>
              <a:t>Del.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8: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170" dirty="0">
                <a:latin typeface="Trebuchet MS"/>
                <a:cs typeface="Trebuchet MS"/>
              </a:rPr>
              <a:t>Communication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145" dirty="0">
                <a:latin typeface="Trebuchet MS"/>
                <a:cs typeface="Trebuchet MS"/>
              </a:rPr>
              <a:t>Network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114" dirty="0">
                <a:latin typeface="Trebuchet MS"/>
                <a:cs typeface="Trebuchet MS"/>
              </a:rPr>
              <a:t>Demonstrator,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spc="130" dirty="0"/>
              <a:t>Demonstrators/prototypes</a:t>
            </a:r>
            <a:r>
              <a:rPr spc="5" dirty="0"/>
              <a:t> </a:t>
            </a:r>
            <a:r>
              <a:rPr spc="65" dirty="0"/>
              <a:t>for</a:t>
            </a:r>
            <a:r>
              <a:rPr spc="5" dirty="0"/>
              <a:t> </a:t>
            </a:r>
            <a:r>
              <a:rPr spc="105" dirty="0"/>
              <a:t>high- </a:t>
            </a:r>
            <a:r>
              <a:rPr spc="70" dirty="0"/>
              <a:t>rate</a:t>
            </a:r>
            <a:r>
              <a:rPr spc="15" dirty="0"/>
              <a:t> </a:t>
            </a:r>
            <a:r>
              <a:rPr spc="145" dirty="0"/>
              <a:t>long-</a:t>
            </a:r>
            <a:r>
              <a:rPr spc="155" dirty="0"/>
              <a:t>distance</a:t>
            </a:r>
            <a:r>
              <a:rPr spc="20" dirty="0"/>
              <a:t> </a:t>
            </a:r>
            <a:r>
              <a:rPr spc="140" dirty="0"/>
              <a:t>QKD</a:t>
            </a:r>
            <a:r>
              <a:rPr spc="15" dirty="0"/>
              <a:t> </a:t>
            </a:r>
            <a:r>
              <a:rPr spc="110" dirty="0"/>
              <a:t>in</a:t>
            </a:r>
            <a:r>
              <a:rPr spc="20" dirty="0"/>
              <a:t> </a:t>
            </a:r>
            <a:r>
              <a:rPr spc="60" dirty="0"/>
              <a:t>free-</a:t>
            </a:r>
            <a:r>
              <a:rPr spc="170" dirty="0"/>
              <a:t>space</a:t>
            </a:r>
            <a:r>
              <a:rPr spc="15" dirty="0"/>
              <a:t> </a:t>
            </a:r>
            <a:r>
              <a:rPr spc="160" dirty="0"/>
              <a:t>and</a:t>
            </a:r>
            <a:r>
              <a:rPr spc="20" dirty="0"/>
              <a:t> </a:t>
            </a:r>
            <a:r>
              <a:rPr spc="155" dirty="0"/>
              <a:t>telecom</a:t>
            </a:r>
            <a:r>
              <a:rPr spc="20" dirty="0"/>
              <a:t> </a:t>
            </a:r>
            <a:r>
              <a:rPr spc="70" dirty="0"/>
              <a:t>fibre.</a:t>
            </a:r>
            <a:r>
              <a:rPr spc="20" dirty="0"/>
              <a:t> </a:t>
            </a:r>
            <a:r>
              <a:rPr b="1" spc="160" dirty="0">
                <a:solidFill>
                  <a:srgbClr val="EC1F23"/>
                </a:solidFill>
                <a:latin typeface="Trebuchet MS"/>
                <a:cs typeface="Trebuchet MS"/>
              </a:rPr>
              <a:t>(Lead</a:t>
            </a:r>
            <a:r>
              <a:rPr b="1" spc="-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90" dirty="0">
                <a:solidFill>
                  <a:srgbClr val="EC1F23"/>
                </a:solidFill>
                <a:latin typeface="Trebuchet MS"/>
                <a:cs typeface="Trebuchet MS"/>
              </a:rPr>
              <a:t>Beneficiary,</a:t>
            </a:r>
            <a:r>
              <a:rPr b="1" spc="-10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b="1" spc="125" dirty="0">
                <a:solidFill>
                  <a:srgbClr val="EC1F23"/>
                </a:solidFill>
                <a:latin typeface="Trebuchet MS"/>
                <a:cs typeface="Trebuchet MS"/>
              </a:rPr>
              <a:t>UNIPD).</a:t>
            </a:r>
          </a:p>
          <a:p>
            <a:pPr marL="99695">
              <a:lnSpc>
                <a:spcPct val="100000"/>
              </a:lnSpc>
              <a:spcBef>
                <a:spcPts val="2320"/>
              </a:spcBef>
              <a:tabLst>
                <a:tab pos="4341495" algn="l"/>
              </a:tabLst>
            </a:pPr>
            <a:r>
              <a:rPr b="1" spc="110" dirty="0">
                <a:latin typeface="Trebuchet MS"/>
                <a:cs typeface="Trebuchet MS"/>
              </a:rPr>
              <a:t>D3.4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95" dirty="0">
                <a:latin typeface="Trebuchet MS"/>
                <a:cs typeface="Trebuchet MS"/>
              </a:rPr>
              <a:t>&gt;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160" dirty="0">
                <a:latin typeface="Trebuchet MS"/>
                <a:cs typeface="Trebuchet MS"/>
              </a:rPr>
              <a:t>Regular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meetings,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spc="60" dirty="0"/>
              <a:t>SB,</a:t>
            </a:r>
            <a:r>
              <a:rPr spc="35" dirty="0"/>
              <a:t> </a:t>
            </a:r>
            <a:r>
              <a:rPr spc="85" dirty="0"/>
              <a:t>RM,</a:t>
            </a:r>
            <a:r>
              <a:rPr spc="40" dirty="0"/>
              <a:t> </a:t>
            </a:r>
            <a:r>
              <a:rPr spc="85" dirty="0"/>
              <a:t>RC,</a:t>
            </a:r>
            <a:r>
              <a:rPr spc="35" dirty="0"/>
              <a:t> </a:t>
            </a:r>
            <a:r>
              <a:rPr spc="110" dirty="0"/>
              <a:t>TC,</a:t>
            </a:r>
            <a:r>
              <a:rPr spc="40" dirty="0"/>
              <a:t> </a:t>
            </a:r>
            <a:r>
              <a:rPr dirty="0"/>
              <a:t>DIC,</a:t>
            </a:r>
            <a:r>
              <a:rPr spc="35" dirty="0"/>
              <a:t> </a:t>
            </a:r>
            <a:r>
              <a:rPr dirty="0"/>
              <a:t>IAB,</a:t>
            </a:r>
            <a:r>
              <a:rPr spc="40" dirty="0"/>
              <a:t> </a:t>
            </a:r>
            <a:r>
              <a:rPr spc="150" dirty="0"/>
              <a:t>DF</a:t>
            </a:r>
            <a:r>
              <a:rPr spc="35" dirty="0"/>
              <a:t> </a:t>
            </a:r>
            <a:r>
              <a:rPr spc="110" dirty="0"/>
              <a:t>meetings.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1939" y="3894286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1939" y="4894411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1939" y="5894536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1939" y="6894661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1939" y="7894786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4240254" y="7845551"/>
            <a:ext cx="3371215" cy="1399540"/>
            <a:chOff x="14240254" y="7845551"/>
            <a:chExt cx="3371215" cy="13995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13990" y="7845551"/>
              <a:ext cx="3044951" cy="7132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40254" y="8357615"/>
              <a:ext cx="3371087" cy="88696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570" y="2277071"/>
            <a:ext cx="161925" cy="161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551" y="2015483"/>
            <a:ext cx="8942070" cy="610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00" spc="385" dirty="0"/>
              <a:t>DELIVERABLES</a:t>
            </a:r>
            <a:r>
              <a:rPr sz="3800" spc="-35" dirty="0"/>
              <a:t> </a:t>
            </a:r>
            <a:r>
              <a:rPr sz="3800" spc="70" dirty="0"/>
              <a:t>IV:</a:t>
            </a:r>
            <a:r>
              <a:rPr sz="3800" spc="-35" dirty="0"/>
              <a:t> </a:t>
            </a:r>
            <a:r>
              <a:rPr sz="3800" spc="165" dirty="0"/>
              <a:t>Final</a:t>
            </a:r>
            <a:r>
              <a:rPr sz="3800" spc="-35" dirty="0"/>
              <a:t> </a:t>
            </a:r>
            <a:r>
              <a:rPr sz="3800" spc="65" dirty="0"/>
              <a:t>year,</a:t>
            </a:r>
            <a:r>
              <a:rPr sz="3800" spc="-35" dirty="0"/>
              <a:t> </a:t>
            </a:r>
            <a:r>
              <a:rPr sz="3800" spc="165" dirty="0"/>
              <a:t>2026:</a:t>
            </a:r>
            <a:endParaRPr sz="3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6183" y="3243859"/>
            <a:ext cx="104775" cy="1047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1531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b="1" spc="100" dirty="0">
                <a:latin typeface="Trebuchet MS"/>
                <a:cs typeface="Trebuchet MS"/>
              </a:rPr>
              <a:t>D4.5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80" dirty="0">
                <a:latin typeface="Trebuchet MS"/>
                <a:cs typeface="Trebuchet MS"/>
              </a:rPr>
              <a:t>&gt;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130" dirty="0">
                <a:latin typeface="Trebuchet MS"/>
                <a:cs typeface="Trebuchet MS"/>
              </a:rPr>
              <a:t>Training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Del.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7,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spc="155" dirty="0"/>
              <a:t>PhD</a:t>
            </a:r>
            <a:r>
              <a:rPr spc="15" dirty="0"/>
              <a:t> </a:t>
            </a:r>
            <a:r>
              <a:rPr spc="120" dirty="0"/>
              <a:t>awards</a:t>
            </a:r>
            <a:r>
              <a:rPr spc="10" dirty="0"/>
              <a:t> </a:t>
            </a:r>
            <a:r>
              <a:rPr spc="55" dirty="0"/>
              <a:t>for</a:t>
            </a:r>
            <a:r>
              <a:rPr spc="15" dirty="0"/>
              <a:t> </a:t>
            </a:r>
            <a:r>
              <a:rPr spc="145" dirty="0"/>
              <a:t>graduating</a:t>
            </a:r>
            <a:r>
              <a:rPr spc="10" dirty="0"/>
              <a:t> </a:t>
            </a:r>
            <a:r>
              <a:rPr spc="90" dirty="0"/>
              <a:t>DCs.</a:t>
            </a:r>
          </a:p>
          <a:p>
            <a:pPr marL="304800">
              <a:lnSpc>
                <a:spcPct val="100000"/>
              </a:lnSpc>
              <a:spcBef>
                <a:spcPts val="2220"/>
              </a:spcBef>
            </a:pPr>
            <a:r>
              <a:rPr b="1" spc="100" dirty="0">
                <a:latin typeface="Trebuchet MS"/>
                <a:cs typeface="Trebuchet MS"/>
              </a:rPr>
              <a:t>D6.5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80" dirty="0">
                <a:latin typeface="Trebuchet MS"/>
                <a:cs typeface="Trebuchet MS"/>
              </a:rPr>
              <a:t>&gt;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spc="125" dirty="0">
                <a:latin typeface="Trebuchet MS"/>
                <a:cs typeface="Trebuchet MS"/>
              </a:rPr>
              <a:t>D&amp;I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Del.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2,</a:t>
            </a:r>
            <a:r>
              <a:rPr b="1" spc="40" dirty="0">
                <a:latin typeface="Trebuchet MS"/>
                <a:cs typeface="Trebuchet MS"/>
              </a:rPr>
              <a:t> </a:t>
            </a:r>
            <a:r>
              <a:rPr spc="125" dirty="0"/>
              <a:t>Digital</a:t>
            </a:r>
            <a:r>
              <a:rPr spc="15" dirty="0"/>
              <a:t> </a:t>
            </a:r>
            <a:r>
              <a:rPr spc="114" dirty="0"/>
              <a:t>newsletter</a:t>
            </a:r>
            <a:r>
              <a:rPr spc="15" dirty="0"/>
              <a:t> </a:t>
            </a:r>
            <a:r>
              <a:rPr spc="105" dirty="0"/>
              <a:t>distribution.</a:t>
            </a:r>
          </a:p>
          <a:p>
            <a:pPr marL="304800" marR="6053455">
              <a:lnSpc>
                <a:spcPct val="177100"/>
              </a:lnSpc>
            </a:pPr>
            <a:r>
              <a:rPr b="1" spc="100" dirty="0">
                <a:latin typeface="Trebuchet MS"/>
                <a:cs typeface="Trebuchet MS"/>
              </a:rPr>
              <a:t>D6.6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80" dirty="0">
                <a:latin typeface="Trebuchet MS"/>
                <a:cs typeface="Trebuchet MS"/>
              </a:rPr>
              <a:t>&gt;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spc="125" dirty="0">
                <a:latin typeface="Trebuchet MS"/>
                <a:cs typeface="Trebuchet MS"/>
              </a:rPr>
              <a:t>D&amp;I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Del.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3,</a:t>
            </a:r>
            <a:r>
              <a:rPr b="1" spc="45" dirty="0">
                <a:latin typeface="Trebuchet MS"/>
                <a:cs typeface="Trebuchet MS"/>
              </a:rPr>
              <a:t> </a:t>
            </a:r>
            <a:r>
              <a:rPr spc="100" dirty="0"/>
              <a:t>International</a:t>
            </a:r>
            <a:r>
              <a:rPr spc="20" dirty="0"/>
              <a:t> </a:t>
            </a:r>
            <a:r>
              <a:rPr spc="160" dirty="0"/>
              <a:t>Conference</a:t>
            </a:r>
            <a:r>
              <a:rPr spc="15" dirty="0"/>
              <a:t> </a:t>
            </a:r>
            <a:r>
              <a:rPr spc="100" dirty="0"/>
              <a:t>presentations. </a:t>
            </a:r>
            <a:r>
              <a:rPr b="1" spc="100" dirty="0">
                <a:latin typeface="Trebuchet MS"/>
                <a:cs typeface="Trebuchet MS"/>
              </a:rPr>
              <a:t>D6.7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80" dirty="0">
                <a:latin typeface="Trebuchet MS"/>
                <a:cs typeface="Trebuchet MS"/>
              </a:rPr>
              <a:t>&gt;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spc="125" dirty="0">
                <a:latin typeface="Trebuchet MS"/>
                <a:cs typeface="Trebuchet MS"/>
              </a:rPr>
              <a:t>D&amp;I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Del.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4,</a:t>
            </a:r>
            <a:r>
              <a:rPr b="1" spc="40" dirty="0">
                <a:latin typeface="Trebuchet MS"/>
                <a:cs typeface="Trebuchet MS"/>
              </a:rPr>
              <a:t> </a:t>
            </a:r>
            <a:r>
              <a:rPr spc="110" dirty="0"/>
              <a:t>Quantum-</a:t>
            </a:r>
            <a:r>
              <a:rPr spc="90" dirty="0"/>
              <a:t>Safe</a:t>
            </a:r>
            <a:r>
              <a:rPr spc="15" dirty="0"/>
              <a:t> </a:t>
            </a:r>
            <a:r>
              <a:rPr spc="70" dirty="0"/>
              <a:t>Internet</a:t>
            </a:r>
            <a:r>
              <a:rPr spc="15" dirty="0"/>
              <a:t> </a:t>
            </a:r>
            <a:r>
              <a:rPr spc="140" dirty="0"/>
              <a:t>Conference,</a:t>
            </a:r>
            <a:r>
              <a:rPr spc="15" dirty="0"/>
              <a:t> </a:t>
            </a:r>
            <a:r>
              <a:rPr spc="-10" dirty="0"/>
              <a:t>(Paris). </a:t>
            </a:r>
            <a:r>
              <a:rPr b="1" spc="100" dirty="0">
                <a:latin typeface="Trebuchet MS"/>
                <a:cs typeface="Trebuchet MS"/>
              </a:rPr>
              <a:t>D6.8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80" dirty="0">
                <a:latin typeface="Trebuchet MS"/>
                <a:cs typeface="Trebuchet MS"/>
              </a:rPr>
              <a:t>&gt;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125" dirty="0">
                <a:latin typeface="Trebuchet MS"/>
                <a:cs typeface="Trebuchet MS"/>
              </a:rPr>
              <a:t>D&amp;I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Del.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5,</a:t>
            </a:r>
            <a:r>
              <a:rPr b="1" spc="45" dirty="0">
                <a:latin typeface="Trebuchet MS"/>
                <a:cs typeface="Trebuchet MS"/>
              </a:rPr>
              <a:t> </a:t>
            </a:r>
            <a:r>
              <a:rPr spc="155" dirty="0"/>
              <a:t>Publications</a:t>
            </a:r>
            <a:r>
              <a:rPr spc="15" dirty="0"/>
              <a:t> </a:t>
            </a:r>
            <a:r>
              <a:rPr spc="100" dirty="0"/>
              <a:t>in</a:t>
            </a:r>
            <a:r>
              <a:rPr spc="15" dirty="0"/>
              <a:t> </a:t>
            </a:r>
            <a:r>
              <a:rPr spc="130" dirty="0"/>
              <a:t>high-</a:t>
            </a:r>
            <a:r>
              <a:rPr spc="135" dirty="0"/>
              <a:t>impact</a:t>
            </a:r>
            <a:r>
              <a:rPr spc="15" dirty="0"/>
              <a:t> </a:t>
            </a:r>
            <a:r>
              <a:rPr spc="75" dirty="0"/>
              <a:t>journals.</a:t>
            </a:r>
          </a:p>
          <a:p>
            <a:pPr marL="304800">
              <a:lnSpc>
                <a:spcPct val="100000"/>
              </a:lnSpc>
              <a:spcBef>
                <a:spcPts val="2220"/>
              </a:spcBef>
            </a:pPr>
            <a:r>
              <a:rPr b="1" spc="100" dirty="0">
                <a:latin typeface="Trebuchet MS"/>
                <a:cs typeface="Trebuchet MS"/>
              </a:rPr>
              <a:t>D6.9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80" dirty="0">
                <a:latin typeface="Trebuchet MS"/>
                <a:cs typeface="Trebuchet MS"/>
              </a:rPr>
              <a:t>&gt;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Plan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for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spc="140" dirty="0">
                <a:latin typeface="Trebuchet MS"/>
                <a:cs typeface="Trebuchet MS"/>
              </a:rPr>
              <a:t>dissemination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spc="165" dirty="0">
                <a:latin typeface="Trebuchet MS"/>
                <a:cs typeface="Trebuchet MS"/>
              </a:rPr>
              <a:t>and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100" dirty="0">
                <a:latin typeface="Trebuchet MS"/>
                <a:cs typeface="Trebuchet MS"/>
              </a:rPr>
              <a:t>exploitation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spc="55" dirty="0">
                <a:latin typeface="Trebuchet MS"/>
                <a:cs typeface="Trebuchet MS"/>
              </a:rPr>
              <a:t>of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b="1" spc="70" dirty="0">
                <a:latin typeface="Trebuchet MS"/>
                <a:cs typeface="Trebuchet MS"/>
              </a:rPr>
              <a:t>results,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spc="180" dirty="0"/>
              <a:t>including</a:t>
            </a:r>
            <a:r>
              <a:rPr spc="15" dirty="0"/>
              <a:t> </a:t>
            </a:r>
            <a:r>
              <a:rPr spc="160" dirty="0"/>
              <a:t>communication</a:t>
            </a:r>
            <a:r>
              <a:rPr spc="15" dirty="0"/>
              <a:t> </a:t>
            </a:r>
            <a:r>
              <a:rPr spc="114" dirty="0"/>
              <a:t>activities</a:t>
            </a:r>
            <a:r>
              <a:rPr spc="15" dirty="0"/>
              <a:t> </a:t>
            </a:r>
            <a:r>
              <a:rPr spc="-10" dirty="0"/>
              <a:t>(final).</a:t>
            </a:r>
          </a:p>
          <a:p>
            <a:pPr marL="304800">
              <a:lnSpc>
                <a:spcPct val="100000"/>
              </a:lnSpc>
              <a:spcBef>
                <a:spcPts val="2220"/>
              </a:spcBef>
            </a:pPr>
            <a:r>
              <a:rPr b="1" spc="100" dirty="0">
                <a:latin typeface="Trebuchet MS"/>
                <a:cs typeface="Trebuchet MS"/>
              </a:rPr>
              <a:t>D7.3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80" dirty="0">
                <a:latin typeface="Trebuchet MS"/>
                <a:cs typeface="Trebuchet MS"/>
              </a:rPr>
              <a:t>&gt;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Outreach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Del.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3,</a:t>
            </a:r>
            <a:r>
              <a:rPr b="1" spc="40" dirty="0">
                <a:latin typeface="Trebuchet MS"/>
                <a:cs typeface="Trebuchet MS"/>
              </a:rPr>
              <a:t> </a:t>
            </a:r>
            <a:r>
              <a:rPr spc="95" dirty="0"/>
              <a:t>Story</a:t>
            </a:r>
            <a:r>
              <a:rPr spc="10" dirty="0"/>
              <a:t> </a:t>
            </a:r>
            <a:r>
              <a:rPr spc="70" dirty="0"/>
              <a:t>of</a:t>
            </a:r>
            <a:r>
              <a:rPr spc="10" dirty="0"/>
              <a:t> </a:t>
            </a:r>
            <a:r>
              <a:rPr spc="95" dirty="0"/>
              <a:t>the</a:t>
            </a:r>
            <a:r>
              <a:rPr spc="10" dirty="0"/>
              <a:t> </a:t>
            </a:r>
            <a:r>
              <a:rPr spc="130" dirty="0"/>
              <a:t>month</a:t>
            </a:r>
            <a:r>
              <a:rPr spc="10" dirty="0"/>
              <a:t> </a:t>
            </a:r>
            <a:r>
              <a:rPr spc="145" dirty="0"/>
              <a:t>on</a:t>
            </a:r>
            <a:r>
              <a:rPr spc="10" dirty="0"/>
              <a:t> </a:t>
            </a:r>
            <a:r>
              <a:rPr spc="160" dirty="0"/>
              <a:t>web</a:t>
            </a:r>
            <a:r>
              <a:rPr spc="10" dirty="0"/>
              <a:t> </a:t>
            </a:r>
            <a:r>
              <a:rPr spc="40" dirty="0"/>
              <a:t>site.</a:t>
            </a:r>
          </a:p>
          <a:p>
            <a:pPr marL="304800">
              <a:lnSpc>
                <a:spcPct val="100000"/>
              </a:lnSpc>
              <a:spcBef>
                <a:spcPts val="2220"/>
              </a:spcBef>
            </a:pPr>
            <a:r>
              <a:rPr b="1" spc="100" dirty="0">
                <a:latin typeface="Trebuchet MS"/>
                <a:cs typeface="Trebuchet MS"/>
              </a:rPr>
              <a:t>D7.4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-</a:t>
            </a:r>
            <a:r>
              <a:rPr b="1" spc="80" dirty="0">
                <a:latin typeface="Trebuchet MS"/>
                <a:cs typeface="Trebuchet MS"/>
              </a:rPr>
              <a:t>&gt;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spc="120" dirty="0">
                <a:latin typeface="Trebuchet MS"/>
                <a:cs typeface="Trebuchet MS"/>
              </a:rPr>
              <a:t>Outreach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Del.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4</a:t>
            </a:r>
            <a:r>
              <a:rPr dirty="0"/>
              <a:t>,</a:t>
            </a:r>
            <a:r>
              <a:rPr spc="10" dirty="0"/>
              <a:t> </a:t>
            </a:r>
            <a:r>
              <a:rPr spc="130" dirty="0"/>
              <a:t>Outreach</a:t>
            </a:r>
            <a:r>
              <a:rPr spc="10" dirty="0"/>
              <a:t> </a:t>
            </a:r>
            <a:r>
              <a:rPr spc="100" dirty="0"/>
              <a:t>Day</a:t>
            </a:r>
            <a:r>
              <a:rPr spc="15" dirty="0"/>
              <a:t> </a:t>
            </a:r>
            <a:r>
              <a:rPr dirty="0"/>
              <a:t>3:</a:t>
            </a:r>
            <a:r>
              <a:rPr spc="10" dirty="0"/>
              <a:t> </a:t>
            </a:r>
            <a:r>
              <a:rPr dirty="0"/>
              <a:t>QSI</a:t>
            </a:r>
            <a:r>
              <a:rPr spc="10" dirty="0"/>
              <a:t> </a:t>
            </a:r>
            <a:r>
              <a:rPr spc="165" dirty="0"/>
              <a:t>Open</a:t>
            </a:r>
            <a:r>
              <a:rPr spc="15" dirty="0"/>
              <a:t> </a:t>
            </a:r>
            <a:r>
              <a:rPr spc="30" dirty="0"/>
              <a:t>Day.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6183" y="3891559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6183" y="4539259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6183" y="5186959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6183" y="5834658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6183" y="6482358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6183" y="7130059"/>
            <a:ext cx="104775" cy="1047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6183" y="7777759"/>
            <a:ext cx="104775" cy="1047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4346935" y="2109216"/>
            <a:ext cx="3154680" cy="1308100"/>
            <a:chOff x="14346935" y="2109216"/>
            <a:chExt cx="3154680" cy="13081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08479" y="2109216"/>
              <a:ext cx="2849879" cy="6675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46935" y="2587752"/>
              <a:ext cx="3154679" cy="82905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0792967" y="7851647"/>
            <a:ext cx="1765300" cy="664845"/>
            <a:chOff x="10792967" y="7851647"/>
            <a:chExt cx="1765300" cy="66484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92967" y="7851647"/>
              <a:ext cx="1764791" cy="3444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13007" y="8098535"/>
              <a:ext cx="1115567" cy="41757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019593" y="8163704"/>
            <a:ext cx="2722880" cy="152400"/>
            <a:chOff x="8019593" y="8163704"/>
            <a:chExt cx="2722880" cy="152400"/>
          </a:xfrm>
        </p:grpSpPr>
        <p:sp>
          <p:nvSpPr>
            <p:cNvPr id="21" name="object 21"/>
            <p:cNvSpPr/>
            <p:nvPr/>
          </p:nvSpPr>
          <p:spPr>
            <a:xfrm>
              <a:off x="8019593" y="8239904"/>
              <a:ext cx="2703830" cy="0"/>
            </a:xfrm>
            <a:custGeom>
              <a:avLst/>
              <a:gdLst/>
              <a:ahLst/>
              <a:cxnLst/>
              <a:rect l="l" t="t" r="r" b="b"/>
              <a:pathLst>
                <a:path w="2703829">
                  <a:moveTo>
                    <a:pt x="0" y="0"/>
                  </a:moveTo>
                  <a:lnTo>
                    <a:pt x="2703461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46855" y="8182754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99" y="57149"/>
                  </a:lnTo>
                  <a:lnTo>
                    <a:pt x="0" y="11429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147" y="1786083"/>
            <a:ext cx="144007" cy="1440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4620" y="1544987"/>
            <a:ext cx="8107680" cy="553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370" dirty="0"/>
              <a:t>MILESTONES</a:t>
            </a:r>
            <a:r>
              <a:rPr sz="3450" spc="-35" dirty="0"/>
              <a:t> </a:t>
            </a:r>
            <a:r>
              <a:rPr sz="3450" spc="185" dirty="0"/>
              <a:t>YET</a:t>
            </a:r>
            <a:r>
              <a:rPr sz="3450" spc="-30" dirty="0"/>
              <a:t> </a:t>
            </a:r>
            <a:r>
              <a:rPr sz="3450" spc="210" dirty="0"/>
              <a:t>TO</a:t>
            </a:r>
            <a:r>
              <a:rPr sz="3450" spc="-35" dirty="0"/>
              <a:t> </a:t>
            </a:r>
            <a:r>
              <a:rPr sz="3450" spc="260" dirty="0"/>
              <a:t>BE</a:t>
            </a:r>
            <a:r>
              <a:rPr sz="3450" spc="-30" dirty="0"/>
              <a:t> </a:t>
            </a:r>
            <a:r>
              <a:rPr sz="3450" spc="265" dirty="0"/>
              <a:t>ACHIEVED:</a:t>
            </a:r>
            <a:endParaRPr sz="345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4940" y="2715507"/>
            <a:ext cx="12214196" cy="54673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074846" y="3033825"/>
            <a:ext cx="3113405" cy="4115435"/>
            <a:chOff x="14074846" y="3033825"/>
            <a:chExt cx="3113405" cy="4115435"/>
          </a:xfrm>
        </p:grpSpPr>
        <p:sp>
          <p:nvSpPr>
            <p:cNvPr id="7" name="object 7"/>
            <p:cNvSpPr/>
            <p:nvPr/>
          </p:nvSpPr>
          <p:spPr>
            <a:xfrm>
              <a:off x="14074846" y="3033825"/>
              <a:ext cx="3113405" cy="4115435"/>
            </a:xfrm>
            <a:custGeom>
              <a:avLst/>
              <a:gdLst/>
              <a:ahLst/>
              <a:cxnLst/>
              <a:rect l="l" t="t" r="r" b="b"/>
              <a:pathLst>
                <a:path w="3113405" h="4115434">
                  <a:moveTo>
                    <a:pt x="2820449" y="169157"/>
                  </a:moveTo>
                  <a:lnTo>
                    <a:pt x="2483863" y="169157"/>
                  </a:lnTo>
                  <a:lnTo>
                    <a:pt x="2582392" y="0"/>
                  </a:lnTo>
                  <a:lnTo>
                    <a:pt x="2668818" y="148377"/>
                  </a:lnTo>
                  <a:lnTo>
                    <a:pt x="2818705" y="148377"/>
                  </a:lnTo>
                  <a:lnTo>
                    <a:pt x="2820449" y="169157"/>
                  </a:lnTo>
                  <a:close/>
                </a:path>
                <a:path w="3113405" h="4115434">
                  <a:moveTo>
                    <a:pt x="2818705" y="148377"/>
                  </a:moveTo>
                  <a:lnTo>
                    <a:pt x="2668818" y="148377"/>
                  </a:lnTo>
                  <a:lnTo>
                    <a:pt x="2810572" y="51442"/>
                  </a:lnTo>
                  <a:lnTo>
                    <a:pt x="2818705" y="148377"/>
                  </a:lnTo>
                  <a:close/>
                </a:path>
                <a:path w="3113405" h="4115434">
                  <a:moveTo>
                    <a:pt x="2129885" y="810508"/>
                  </a:moveTo>
                  <a:lnTo>
                    <a:pt x="2222183" y="637867"/>
                  </a:lnTo>
                  <a:lnTo>
                    <a:pt x="2050854" y="543082"/>
                  </a:lnTo>
                  <a:lnTo>
                    <a:pt x="2217881" y="440919"/>
                  </a:lnTo>
                  <a:lnTo>
                    <a:pt x="2118136" y="272469"/>
                  </a:lnTo>
                  <a:lnTo>
                    <a:pt x="2313920" y="268897"/>
                  </a:lnTo>
                  <a:lnTo>
                    <a:pt x="2313220" y="73150"/>
                  </a:lnTo>
                  <a:lnTo>
                    <a:pt x="2483863" y="169157"/>
                  </a:lnTo>
                  <a:lnTo>
                    <a:pt x="2820449" y="169157"/>
                  </a:lnTo>
                  <a:lnTo>
                    <a:pt x="2826939" y="246505"/>
                  </a:lnTo>
                  <a:lnTo>
                    <a:pt x="3015809" y="246505"/>
                  </a:lnTo>
                  <a:lnTo>
                    <a:pt x="2937615" y="409499"/>
                  </a:lnTo>
                  <a:lnTo>
                    <a:pt x="3112913" y="496721"/>
                  </a:lnTo>
                  <a:lnTo>
                    <a:pt x="2950505" y="606071"/>
                  </a:lnTo>
                  <a:lnTo>
                    <a:pt x="3057505" y="770015"/>
                  </a:lnTo>
                  <a:lnTo>
                    <a:pt x="2862068" y="782113"/>
                  </a:lnTo>
                  <a:lnTo>
                    <a:pt x="2863139" y="804764"/>
                  </a:lnTo>
                  <a:lnTo>
                    <a:pt x="2863179" y="805618"/>
                  </a:lnTo>
                  <a:lnTo>
                    <a:pt x="2322384" y="805618"/>
                  </a:lnTo>
                  <a:lnTo>
                    <a:pt x="2129885" y="810508"/>
                  </a:lnTo>
                  <a:close/>
                </a:path>
                <a:path w="3113405" h="4115434">
                  <a:moveTo>
                    <a:pt x="3015809" y="246505"/>
                  </a:moveTo>
                  <a:lnTo>
                    <a:pt x="2826939" y="246505"/>
                  </a:lnTo>
                  <a:lnTo>
                    <a:pt x="3022288" y="233000"/>
                  </a:lnTo>
                  <a:lnTo>
                    <a:pt x="3015809" y="246505"/>
                  </a:lnTo>
                  <a:close/>
                </a:path>
                <a:path w="3113405" h="4115434">
                  <a:moveTo>
                    <a:pt x="1803972" y="3437676"/>
                  </a:moveTo>
                  <a:lnTo>
                    <a:pt x="1421149" y="3437676"/>
                  </a:lnTo>
                  <a:lnTo>
                    <a:pt x="1417718" y="3421399"/>
                  </a:lnTo>
                  <a:lnTo>
                    <a:pt x="1417644" y="3421044"/>
                  </a:lnTo>
                  <a:lnTo>
                    <a:pt x="1414882" y="3391398"/>
                  </a:lnTo>
                  <a:lnTo>
                    <a:pt x="1414828" y="3390823"/>
                  </a:lnTo>
                  <a:lnTo>
                    <a:pt x="1417724" y="3352248"/>
                  </a:lnTo>
                  <a:lnTo>
                    <a:pt x="1431351" y="3310557"/>
                  </a:lnTo>
                  <a:lnTo>
                    <a:pt x="1657034" y="1960994"/>
                  </a:lnTo>
                  <a:lnTo>
                    <a:pt x="1515789" y="1873065"/>
                  </a:lnTo>
                  <a:lnTo>
                    <a:pt x="1554380" y="1811122"/>
                  </a:lnTo>
                  <a:lnTo>
                    <a:pt x="1531245" y="1805556"/>
                  </a:lnTo>
                  <a:lnTo>
                    <a:pt x="1490324" y="1794539"/>
                  </a:lnTo>
                  <a:lnTo>
                    <a:pt x="1427387" y="1765538"/>
                  </a:lnTo>
                  <a:lnTo>
                    <a:pt x="1397911" y="1733575"/>
                  </a:lnTo>
                  <a:lnTo>
                    <a:pt x="1383754" y="1695964"/>
                  </a:lnTo>
                  <a:lnTo>
                    <a:pt x="1383628" y="1655352"/>
                  </a:lnTo>
                  <a:lnTo>
                    <a:pt x="1396244" y="1614388"/>
                  </a:lnTo>
                  <a:lnTo>
                    <a:pt x="1427716" y="1545543"/>
                  </a:lnTo>
                  <a:lnTo>
                    <a:pt x="1451243" y="1494916"/>
                  </a:lnTo>
                  <a:lnTo>
                    <a:pt x="1478283" y="1438136"/>
                  </a:lnTo>
                  <a:lnTo>
                    <a:pt x="1507574" y="1378692"/>
                  </a:lnTo>
                  <a:lnTo>
                    <a:pt x="1537853" y="1320071"/>
                  </a:lnTo>
                  <a:lnTo>
                    <a:pt x="1567859" y="1265761"/>
                  </a:lnTo>
                  <a:lnTo>
                    <a:pt x="1596330" y="1219251"/>
                  </a:lnTo>
                  <a:lnTo>
                    <a:pt x="1622004" y="1184027"/>
                  </a:lnTo>
                  <a:lnTo>
                    <a:pt x="1701701" y="1135349"/>
                  </a:lnTo>
                  <a:lnTo>
                    <a:pt x="1763447" y="1114237"/>
                  </a:lnTo>
                  <a:lnTo>
                    <a:pt x="1812497" y="1101009"/>
                  </a:lnTo>
                  <a:lnTo>
                    <a:pt x="1832487" y="1096430"/>
                  </a:lnTo>
                  <a:lnTo>
                    <a:pt x="1828752" y="1032064"/>
                  </a:lnTo>
                  <a:lnTo>
                    <a:pt x="1795470" y="990195"/>
                  </a:lnTo>
                  <a:lnTo>
                    <a:pt x="1769252" y="947480"/>
                  </a:lnTo>
                  <a:lnTo>
                    <a:pt x="1750326" y="898797"/>
                  </a:lnTo>
                  <a:lnTo>
                    <a:pt x="1748809" y="850422"/>
                  </a:lnTo>
                  <a:lnTo>
                    <a:pt x="1765886" y="807134"/>
                  </a:lnTo>
                  <a:lnTo>
                    <a:pt x="1798416" y="773089"/>
                  </a:lnTo>
                  <a:lnTo>
                    <a:pt x="1843256" y="752445"/>
                  </a:lnTo>
                  <a:lnTo>
                    <a:pt x="1892270" y="744809"/>
                  </a:lnTo>
                  <a:lnTo>
                    <a:pt x="1937120" y="748035"/>
                  </a:lnTo>
                  <a:lnTo>
                    <a:pt x="1974360" y="763667"/>
                  </a:lnTo>
                  <a:lnTo>
                    <a:pt x="2000795" y="793530"/>
                  </a:lnTo>
                  <a:lnTo>
                    <a:pt x="2015826" y="840558"/>
                  </a:lnTo>
                  <a:lnTo>
                    <a:pt x="2019902" y="864137"/>
                  </a:lnTo>
                  <a:lnTo>
                    <a:pt x="2025180" y="874528"/>
                  </a:lnTo>
                  <a:lnTo>
                    <a:pt x="2035507" y="884221"/>
                  </a:lnTo>
                  <a:lnTo>
                    <a:pt x="2048661" y="892771"/>
                  </a:lnTo>
                  <a:lnTo>
                    <a:pt x="2062420" y="899733"/>
                  </a:lnTo>
                  <a:lnTo>
                    <a:pt x="2068368" y="904721"/>
                  </a:lnTo>
                  <a:lnTo>
                    <a:pt x="2071056" y="911879"/>
                  </a:lnTo>
                  <a:lnTo>
                    <a:pt x="2070518" y="919782"/>
                  </a:lnTo>
                  <a:lnTo>
                    <a:pt x="2066788" y="927008"/>
                  </a:lnTo>
                  <a:lnTo>
                    <a:pt x="2057315" y="939327"/>
                  </a:lnTo>
                  <a:lnTo>
                    <a:pt x="2053912" y="944854"/>
                  </a:lnTo>
                  <a:lnTo>
                    <a:pt x="2051734" y="950896"/>
                  </a:lnTo>
                  <a:lnTo>
                    <a:pt x="2050831" y="957255"/>
                  </a:lnTo>
                  <a:lnTo>
                    <a:pt x="2051253" y="963730"/>
                  </a:lnTo>
                  <a:lnTo>
                    <a:pt x="2058921" y="1008773"/>
                  </a:lnTo>
                  <a:lnTo>
                    <a:pt x="2058786" y="1019276"/>
                  </a:lnTo>
                  <a:lnTo>
                    <a:pt x="2055085" y="1028776"/>
                  </a:lnTo>
                  <a:lnTo>
                    <a:pt x="2048336" y="1036418"/>
                  </a:lnTo>
                  <a:lnTo>
                    <a:pt x="2039061" y="1041350"/>
                  </a:lnTo>
                  <a:lnTo>
                    <a:pt x="2003483" y="1050673"/>
                  </a:lnTo>
                  <a:lnTo>
                    <a:pt x="1993782" y="1055079"/>
                  </a:lnTo>
                  <a:lnTo>
                    <a:pt x="1986283" y="1062252"/>
                  </a:lnTo>
                  <a:lnTo>
                    <a:pt x="1981525" y="1071474"/>
                  </a:lnTo>
                  <a:lnTo>
                    <a:pt x="1980044" y="1082027"/>
                  </a:lnTo>
                  <a:lnTo>
                    <a:pt x="1980486" y="1096430"/>
                  </a:lnTo>
                  <a:lnTo>
                    <a:pt x="2359812" y="1096430"/>
                  </a:lnTo>
                  <a:lnTo>
                    <a:pt x="2343086" y="1115473"/>
                  </a:lnTo>
                  <a:lnTo>
                    <a:pt x="2302348" y="1154360"/>
                  </a:lnTo>
                  <a:lnTo>
                    <a:pt x="2271848" y="1180283"/>
                  </a:lnTo>
                  <a:lnTo>
                    <a:pt x="2235314" y="1209444"/>
                  </a:lnTo>
                  <a:lnTo>
                    <a:pt x="2195374" y="1240124"/>
                  </a:lnTo>
                  <a:lnTo>
                    <a:pt x="2154655" y="1270602"/>
                  </a:lnTo>
                  <a:lnTo>
                    <a:pt x="2115786" y="1299158"/>
                  </a:lnTo>
                  <a:lnTo>
                    <a:pt x="2115741" y="1623261"/>
                  </a:lnTo>
                  <a:lnTo>
                    <a:pt x="1671412" y="1623261"/>
                  </a:lnTo>
                  <a:lnTo>
                    <a:pt x="1648997" y="1659240"/>
                  </a:lnTo>
                  <a:lnTo>
                    <a:pt x="2115736" y="1659240"/>
                  </a:lnTo>
                  <a:lnTo>
                    <a:pt x="2115720" y="1776108"/>
                  </a:lnTo>
                  <a:lnTo>
                    <a:pt x="2573663" y="2014087"/>
                  </a:lnTo>
                  <a:lnTo>
                    <a:pt x="1971926" y="2014087"/>
                  </a:lnTo>
                  <a:lnTo>
                    <a:pt x="1638860" y="3317973"/>
                  </a:lnTo>
                  <a:lnTo>
                    <a:pt x="1579019" y="3317973"/>
                  </a:lnTo>
                  <a:lnTo>
                    <a:pt x="1658713" y="3374872"/>
                  </a:lnTo>
                  <a:lnTo>
                    <a:pt x="1703123" y="3394636"/>
                  </a:lnTo>
                  <a:lnTo>
                    <a:pt x="1783097" y="3412301"/>
                  </a:lnTo>
                  <a:lnTo>
                    <a:pt x="1791376" y="3415665"/>
                  </a:lnTo>
                  <a:lnTo>
                    <a:pt x="1797915" y="3421399"/>
                  </a:lnTo>
                  <a:lnTo>
                    <a:pt x="1802264" y="3428927"/>
                  </a:lnTo>
                  <a:lnTo>
                    <a:pt x="1803972" y="3437676"/>
                  </a:lnTo>
                  <a:close/>
                </a:path>
                <a:path w="3113405" h="4115434">
                  <a:moveTo>
                    <a:pt x="2359812" y="1096430"/>
                  </a:moveTo>
                  <a:lnTo>
                    <a:pt x="1980486" y="1096430"/>
                  </a:lnTo>
                  <a:lnTo>
                    <a:pt x="2229622" y="934563"/>
                  </a:lnTo>
                  <a:lnTo>
                    <a:pt x="2322384" y="805618"/>
                  </a:lnTo>
                  <a:lnTo>
                    <a:pt x="2863179" y="805618"/>
                  </a:lnTo>
                  <a:lnTo>
                    <a:pt x="2867129" y="889158"/>
                  </a:lnTo>
                  <a:lnTo>
                    <a:pt x="2696647" y="889158"/>
                  </a:lnTo>
                  <a:lnTo>
                    <a:pt x="2692132" y="897752"/>
                  </a:lnTo>
                  <a:lnTo>
                    <a:pt x="2499774" y="897752"/>
                  </a:lnTo>
                  <a:lnTo>
                    <a:pt x="2477941" y="911323"/>
                  </a:lnTo>
                  <a:lnTo>
                    <a:pt x="2470797" y="924796"/>
                  </a:lnTo>
                  <a:lnTo>
                    <a:pt x="2463904" y="937470"/>
                  </a:lnTo>
                  <a:lnTo>
                    <a:pt x="2423331" y="1006577"/>
                  </a:lnTo>
                  <a:lnTo>
                    <a:pt x="2399094" y="1045451"/>
                  </a:lnTo>
                  <a:lnTo>
                    <a:pt x="2373840" y="1080460"/>
                  </a:lnTo>
                  <a:lnTo>
                    <a:pt x="2359812" y="1096430"/>
                  </a:lnTo>
                  <a:close/>
                </a:path>
                <a:path w="3113405" h="4115434">
                  <a:moveTo>
                    <a:pt x="2871312" y="977640"/>
                  </a:moveTo>
                  <a:lnTo>
                    <a:pt x="2696647" y="889158"/>
                  </a:lnTo>
                  <a:lnTo>
                    <a:pt x="2867129" y="889158"/>
                  </a:lnTo>
                  <a:lnTo>
                    <a:pt x="2871312" y="977640"/>
                  </a:lnTo>
                  <a:close/>
                </a:path>
                <a:path w="3113405" h="4115434">
                  <a:moveTo>
                    <a:pt x="2605595" y="1062454"/>
                  </a:moveTo>
                  <a:lnTo>
                    <a:pt x="2499774" y="897752"/>
                  </a:lnTo>
                  <a:lnTo>
                    <a:pt x="2692132" y="897752"/>
                  </a:lnTo>
                  <a:lnTo>
                    <a:pt x="2605701" y="1062252"/>
                  </a:lnTo>
                  <a:lnTo>
                    <a:pt x="2605595" y="1062454"/>
                  </a:lnTo>
                  <a:close/>
                </a:path>
                <a:path w="3113405" h="4115434">
                  <a:moveTo>
                    <a:pt x="2115736" y="1659240"/>
                  </a:moveTo>
                  <a:lnTo>
                    <a:pt x="1648997" y="1659240"/>
                  </a:lnTo>
                  <a:lnTo>
                    <a:pt x="1671412" y="1623261"/>
                  </a:lnTo>
                  <a:lnTo>
                    <a:pt x="2115741" y="1623261"/>
                  </a:lnTo>
                  <a:lnTo>
                    <a:pt x="2115736" y="1659240"/>
                  </a:lnTo>
                  <a:close/>
                </a:path>
                <a:path w="3113405" h="4115434">
                  <a:moveTo>
                    <a:pt x="2749367" y="2858312"/>
                  </a:moveTo>
                  <a:lnTo>
                    <a:pt x="2365917" y="2858312"/>
                  </a:lnTo>
                  <a:lnTo>
                    <a:pt x="2362426" y="2838855"/>
                  </a:lnTo>
                  <a:lnTo>
                    <a:pt x="2360598" y="2809463"/>
                  </a:lnTo>
                  <a:lnTo>
                    <a:pt x="2364122" y="2773992"/>
                  </a:lnTo>
                  <a:lnTo>
                    <a:pt x="2376686" y="2736297"/>
                  </a:lnTo>
                  <a:lnTo>
                    <a:pt x="2369607" y="2736106"/>
                  </a:lnTo>
                  <a:lnTo>
                    <a:pt x="2429045" y="2254664"/>
                  </a:lnTo>
                  <a:lnTo>
                    <a:pt x="1971926" y="2014087"/>
                  </a:lnTo>
                  <a:lnTo>
                    <a:pt x="2573663" y="2014087"/>
                  </a:lnTo>
                  <a:lnTo>
                    <a:pt x="2626760" y="2048351"/>
                  </a:lnTo>
                  <a:lnTo>
                    <a:pt x="2655310" y="2082181"/>
                  </a:lnTo>
                  <a:lnTo>
                    <a:pt x="2674273" y="2121834"/>
                  </a:lnTo>
                  <a:lnTo>
                    <a:pt x="2682680" y="2165289"/>
                  </a:lnTo>
                  <a:lnTo>
                    <a:pt x="2679565" y="2210526"/>
                  </a:lnTo>
                  <a:lnTo>
                    <a:pt x="2572470" y="2739861"/>
                  </a:lnTo>
                  <a:lnTo>
                    <a:pt x="2520819" y="2739861"/>
                  </a:lnTo>
                  <a:lnTo>
                    <a:pt x="2604490" y="2799602"/>
                  </a:lnTo>
                  <a:lnTo>
                    <a:pt x="2648900" y="2819366"/>
                  </a:lnTo>
                  <a:lnTo>
                    <a:pt x="2728874" y="2837032"/>
                  </a:lnTo>
                  <a:lnTo>
                    <a:pt x="2736300" y="2839884"/>
                  </a:lnTo>
                  <a:lnTo>
                    <a:pt x="2742402" y="2844648"/>
                  </a:lnTo>
                  <a:lnTo>
                    <a:pt x="2746863" y="2850925"/>
                  </a:lnTo>
                  <a:lnTo>
                    <a:pt x="2749367" y="2858312"/>
                  </a:lnTo>
                  <a:close/>
                </a:path>
                <a:path w="3113405" h="4115434">
                  <a:moveTo>
                    <a:pt x="2572212" y="2741135"/>
                  </a:moveTo>
                  <a:lnTo>
                    <a:pt x="2520819" y="2739861"/>
                  </a:lnTo>
                  <a:lnTo>
                    <a:pt x="2572470" y="2739861"/>
                  </a:lnTo>
                  <a:lnTo>
                    <a:pt x="2572212" y="2741135"/>
                  </a:lnTo>
                  <a:close/>
                </a:path>
                <a:path w="3113405" h="4115434">
                  <a:moveTo>
                    <a:pt x="2171482" y="3437676"/>
                  </a:moveTo>
                  <a:lnTo>
                    <a:pt x="2065284" y="3437676"/>
                  </a:lnTo>
                  <a:lnTo>
                    <a:pt x="2065284" y="2858312"/>
                  </a:lnTo>
                  <a:lnTo>
                    <a:pt x="3098866" y="2858312"/>
                  </a:lnTo>
                  <a:lnTo>
                    <a:pt x="3098866" y="2964481"/>
                  </a:lnTo>
                  <a:lnTo>
                    <a:pt x="2171482" y="2964481"/>
                  </a:lnTo>
                  <a:lnTo>
                    <a:pt x="2171482" y="3437676"/>
                  </a:lnTo>
                  <a:close/>
                </a:path>
                <a:path w="3113405" h="4115434">
                  <a:moveTo>
                    <a:pt x="1638102" y="3320941"/>
                  </a:moveTo>
                  <a:lnTo>
                    <a:pt x="1579019" y="3317973"/>
                  </a:lnTo>
                  <a:lnTo>
                    <a:pt x="1638860" y="3317973"/>
                  </a:lnTo>
                  <a:lnTo>
                    <a:pt x="1638102" y="3320941"/>
                  </a:lnTo>
                  <a:close/>
                </a:path>
                <a:path w="3113405" h="4115434">
                  <a:moveTo>
                    <a:pt x="2172115" y="3543845"/>
                  </a:moveTo>
                  <a:lnTo>
                    <a:pt x="1032322" y="3543845"/>
                  </a:lnTo>
                  <a:lnTo>
                    <a:pt x="1032322" y="3437676"/>
                  </a:lnTo>
                  <a:lnTo>
                    <a:pt x="2172115" y="3437676"/>
                  </a:lnTo>
                  <a:lnTo>
                    <a:pt x="2172115" y="3543845"/>
                  </a:lnTo>
                  <a:close/>
                </a:path>
                <a:path w="3113405" h="4115434">
                  <a:moveTo>
                    <a:pt x="1139793" y="4114961"/>
                  </a:moveTo>
                  <a:lnTo>
                    <a:pt x="0" y="4114961"/>
                  </a:lnTo>
                  <a:lnTo>
                    <a:pt x="0" y="4008792"/>
                  </a:lnTo>
                  <a:lnTo>
                    <a:pt x="1033582" y="4008792"/>
                  </a:lnTo>
                  <a:lnTo>
                    <a:pt x="1033582" y="3543845"/>
                  </a:lnTo>
                  <a:lnTo>
                    <a:pt x="1139793" y="3543845"/>
                  </a:lnTo>
                  <a:lnTo>
                    <a:pt x="1139793" y="4114961"/>
                  </a:lnTo>
                  <a:close/>
                </a:path>
              </a:pathLst>
            </a:custGeom>
            <a:solidFill>
              <a:srgbClr val="FDE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89681" y="5770123"/>
              <a:ext cx="1335405" cy="725805"/>
            </a:xfrm>
            <a:custGeom>
              <a:avLst/>
              <a:gdLst/>
              <a:ahLst/>
              <a:cxnLst/>
              <a:rect l="l" t="t" r="r" b="b"/>
              <a:pathLst>
                <a:path w="1335405" h="725804">
                  <a:moveTo>
                    <a:pt x="1329412" y="150439"/>
                  </a:moveTo>
                  <a:lnTo>
                    <a:pt x="1103457" y="150439"/>
                  </a:lnTo>
                  <a:lnTo>
                    <a:pt x="1094998" y="149917"/>
                  </a:lnTo>
                  <a:lnTo>
                    <a:pt x="1086697" y="148367"/>
                  </a:lnTo>
                  <a:lnTo>
                    <a:pt x="1078648" y="145813"/>
                  </a:lnTo>
                  <a:lnTo>
                    <a:pt x="1070943" y="142280"/>
                  </a:lnTo>
                  <a:lnTo>
                    <a:pt x="1045434" y="128620"/>
                  </a:lnTo>
                  <a:lnTo>
                    <a:pt x="952607" y="127950"/>
                  </a:lnTo>
                  <a:lnTo>
                    <a:pt x="951958" y="125770"/>
                  </a:lnTo>
                  <a:lnTo>
                    <a:pt x="951082" y="122015"/>
                  </a:lnTo>
                  <a:lnTo>
                    <a:pt x="947590" y="102557"/>
                  </a:lnTo>
                  <a:lnTo>
                    <a:pt x="945763" y="73163"/>
                  </a:lnTo>
                  <a:lnTo>
                    <a:pt x="949287" y="37691"/>
                  </a:lnTo>
                  <a:lnTo>
                    <a:pt x="961851" y="0"/>
                  </a:lnTo>
                  <a:lnTo>
                    <a:pt x="1105983" y="3571"/>
                  </a:lnTo>
                  <a:lnTo>
                    <a:pt x="1189655" y="63312"/>
                  </a:lnTo>
                  <a:lnTo>
                    <a:pt x="1199965" y="69917"/>
                  </a:lnTo>
                  <a:lnTo>
                    <a:pt x="1210860" y="75436"/>
                  </a:lnTo>
                  <a:lnTo>
                    <a:pt x="1222256" y="79835"/>
                  </a:lnTo>
                  <a:lnTo>
                    <a:pt x="1234065" y="83076"/>
                  </a:lnTo>
                  <a:lnTo>
                    <a:pt x="1314039" y="100741"/>
                  </a:lnTo>
                  <a:lnTo>
                    <a:pt x="1321465" y="103593"/>
                  </a:lnTo>
                  <a:lnTo>
                    <a:pt x="1334973" y="125167"/>
                  </a:lnTo>
                  <a:lnTo>
                    <a:pt x="1334973" y="144887"/>
                  </a:lnTo>
                  <a:lnTo>
                    <a:pt x="1329412" y="150439"/>
                  </a:lnTo>
                  <a:close/>
                </a:path>
                <a:path w="1335405" h="725804">
                  <a:moveTo>
                    <a:pt x="383642" y="725716"/>
                  </a:moveTo>
                  <a:lnTo>
                    <a:pt x="157679" y="725716"/>
                  </a:lnTo>
                  <a:lnTo>
                    <a:pt x="149220" y="725194"/>
                  </a:lnTo>
                  <a:lnTo>
                    <a:pt x="140919" y="723644"/>
                  </a:lnTo>
                  <a:lnTo>
                    <a:pt x="132870" y="721090"/>
                  </a:lnTo>
                  <a:lnTo>
                    <a:pt x="125165" y="717557"/>
                  </a:lnTo>
                  <a:lnTo>
                    <a:pt x="99656" y="703897"/>
                  </a:lnTo>
                  <a:lnTo>
                    <a:pt x="6829" y="703227"/>
                  </a:lnTo>
                  <a:lnTo>
                    <a:pt x="6321" y="701379"/>
                  </a:lnTo>
                  <a:lnTo>
                    <a:pt x="2890" y="685105"/>
                  </a:lnTo>
                  <a:lnTo>
                    <a:pt x="2815" y="684747"/>
                  </a:lnTo>
                  <a:lnTo>
                    <a:pt x="54" y="655107"/>
                  </a:lnTo>
                  <a:lnTo>
                    <a:pt x="0" y="654526"/>
                  </a:lnTo>
                  <a:lnTo>
                    <a:pt x="2895" y="615951"/>
                  </a:lnTo>
                  <a:lnTo>
                    <a:pt x="16523" y="574260"/>
                  </a:lnTo>
                  <a:lnTo>
                    <a:pt x="164183" y="581683"/>
                  </a:lnTo>
                  <a:lnTo>
                    <a:pt x="243877" y="638582"/>
                  </a:lnTo>
                  <a:lnTo>
                    <a:pt x="254187" y="645187"/>
                  </a:lnTo>
                  <a:lnTo>
                    <a:pt x="265083" y="650709"/>
                  </a:lnTo>
                  <a:lnTo>
                    <a:pt x="276478" y="655107"/>
                  </a:lnTo>
                  <a:lnTo>
                    <a:pt x="288288" y="658346"/>
                  </a:lnTo>
                  <a:lnTo>
                    <a:pt x="368261" y="676011"/>
                  </a:lnTo>
                  <a:lnTo>
                    <a:pt x="376541" y="679374"/>
                  </a:lnTo>
                  <a:lnTo>
                    <a:pt x="383080" y="685105"/>
                  </a:lnTo>
                  <a:lnTo>
                    <a:pt x="387429" y="692631"/>
                  </a:lnTo>
                  <a:lnTo>
                    <a:pt x="389137" y="701379"/>
                  </a:lnTo>
                  <a:lnTo>
                    <a:pt x="389196" y="720156"/>
                  </a:lnTo>
                  <a:lnTo>
                    <a:pt x="383642" y="725716"/>
                  </a:lnTo>
                  <a:close/>
                </a:path>
              </a:pathLst>
            </a:custGeom>
            <a:solidFill>
              <a:srgbClr val="7B9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06204" y="3778632"/>
              <a:ext cx="1251585" cy="2576195"/>
            </a:xfrm>
            <a:custGeom>
              <a:avLst/>
              <a:gdLst/>
              <a:ahLst/>
              <a:cxnLst/>
              <a:rect l="l" t="t" r="r" b="b"/>
              <a:pathLst>
                <a:path w="1251584" h="2576195">
                  <a:moveTo>
                    <a:pt x="397400" y="287251"/>
                  </a:moveTo>
                  <a:lnTo>
                    <a:pt x="364118" y="245385"/>
                  </a:lnTo>
                  <a:lnTo>
                    <a:pt x="337900" y="202672"/>
                  </a:lnTo>
                  <a:lnTo>
                    <a:pt x="318974" y="153991"/>
                  </a:lnTo>
                  <a:lnTo>
                    <a:pt x="317457" y="105619"/>
                  </a:lnTo>
                  <a:lnTo>
                    <a:pt x="334535" y="62330"/>
                  </a:lnTo>
                  <a:lnTo>
                    <a:pt x="367064" y="28284"/>
                  </a:lnTo>
                  <a:lnTo>
                    <a:pt x="411904" y="7639"/>
                  </a:lnTo>
                  <a:lnTo>
                    <a:pt x="460918" y="0"/>
                  </a:lnTo>
                  <a:lnTo>
                    <a:pt x="505766" y="3226"/>
                  </a:lnTo>
                  <a:lnTo>
                    <a:pt x="543006" y="18860"/>
                  </a:lnTo>
                  <a:lnTo>
                    <a:pt x="569193" y="48441"/>
                  </a:lnTo>
                  <a:lnTo>
                    <a:pt x="559844" y="56548"/>
                  </a:lnTo>
                  <a:lnTo>
                    <a:pt x="536507" y="74186"/>
                  </a:lnTo>
                  <a:lnTo>
                    <a:pt x="506246" y="91330"/>
                  </a:lnTo>
                  <a:lnTo>
                    <a:pt x="476122" y="97954"/>
                  </a:lnTo>
                  <a:lnTo>
                    <a:pt x="467190" y="152745"/>
                  </a:lnTo>
                  <a:lnTo>
                    <a:pt x="431002" y="152745"/>
                  </a:lnTo>
                  <a:lnTo>
                    <a:pt x="415433" y="153490"/>
                  </a:lnTo>
                  <a:lnTo>
                    <a:pt x="393700" y="163388"/>
                  </a:lnTo>
                  <a:lnTo>
                    <a:pt x="383642" y="180507"/>
                  </a:lnTo>
                  <a:lnTo>
                    <a:pt x="383626" y="200263"/>
                  </a:lnTo>
                  <a:lnTo>
                    <a:pt x="392016" y="218077"/>
                  </a:lnTo>
                  <a:lnTo>
                    <a:pt x="398273" y="225084"/>
                  </a:lnTo>
                  <a:lnTo>
                    <a:pt x="404828" y="230758"/>
                  </a:lnTo>
                  <a:lnTo>
                    <a:pt x="411570" y="235240"/>
                  </a:lnTo>
                  <a:lnTo>
                    <a:pt x="418386" y="238673"/>
                  </a:lnTo>
                  <a:lnTo>
                    <a:pt x="397400" y="287251"/>
                  </a:lnTo>
                  <a:close/>
                </a:path>
                <a:path w="1251584" h="2576195">
                  <a:moveTo>
                    <a:pt x="465110" y="165508"/>
                  </a:moveTo>
                  <a:lnTo>
                    <a:pt x="456016" y="159953"/>
                  </a:lnTo>
                  <a:lnTo>
                    <a:pt x="444589" y="155299"/>
                  </a:lnTo>
                  <a:lnTo>
                    <a:pt x="431002" y="152745"/>
                  </a:lnTo>
                  <a:lnTo>
                    <a:pt x="467190" y="152745"/>
                  </a:lnTo>
                  <a:lnTo>
                    <a:pt x="465110" y="165508"/>
                  </a:lnTo>
                  <a:close/>
                </a:path>
                <a:path w="1251584" h="2576195">
                  <a:moveTo>
                    <a:pt x="936521" y="1162352"/>
                  </a:moveTo>
                  <a:lnTo>
                    <a:pt x="515766" y="1162352"/>
                  </a:lnTo>
                  <a:lnTo>
                    <a:pt x="553135" y="1138892"/>
                  </a:lnTo>
                  <a:lnTo>
                    <a:pt x="565106" y="1128750"/>
                  </a:lnTo>
                  <a:lnTo>
                    <a:pt x="573615" y="1115924"/>
                  </a:lnTo>
                  <a:lnTo>
                    <a:pt x="578262" y="1101252"/>
                  </a:lnTo>
                  <a:lnTo>
                    <a:pt x="578644" y="1085572"/>
                  </a:lnTo>
                  <a:lnTo>
                    <a:pt x="572648" y="1034910"/>
                  </a:lnTo>
                  <a:lnTo>
                    <a:pt x="572146" y="1033121"/>
                  </a:lnTo>
                  <a:lnTo>
                    <a:pt x="571712" y="1031309"/>
                  </a:lnTo>
                  <a:lnTo>
                    <a:pt x="684354" y="1031309"/>
                  </a:lnTo>
                  <a:lnTo>
                    <a:pt x="936521" y="1162352"/>
                  </a:lnTo>
                  <a:close/>
                </a:path>
                <a:path w="1251584" h="2576195">
                  <a:moveTo>
                    <a:pt x="529288" y="1313447"/>
                  </a:moveTo>
                  <a:lnTo>
                    <a:pt x="381910" y="1313447"/>
                  </a:lnTo>
                  <a:lnTo>
                    <a:pt x="486663" y="1145291"/>
                  </a:lnTo>
                  <a:lnTo>
                    <a:pt x="488821" y="1144945"/>
                  </a:lnTo>
                  <a:lnTo>
                    <a:pt x="506581" y="1161484"/>
                  </a:lnTo>
                  <a:lnTo>
                    <a:pt x="515766" y="1162352"/>
                  </a:lnTo>
                  <a:lnTo>
                    <a:pt x="936521" y="1162352"/>
                  </a:lnTo>
                  <a:lnTo>
                    <a:pt x="1142295" y="1269287"/>
                  </a:lnTo>
                  <a:lnTo>
                    <a:pt x="540568" y="1269287"/>
                  </a:lnTo>
                  <a:lnTo>
                    <a:pt x="529288" y="1313447"/>
                  </a:lnTo>
                  <a:close/>
                </a:path>
                <a:path w="1251584" h="2576195">
                  <a:moveTo>
                    <a:pt x="206744" y="2576141"/>
                  </a:moveTo>
                  <a:lnTo>
                    <a:pt x="0" y="2565751"/>
                  </a:lnTo>
                  <a:lnTo>
                    <a:pt x="225682" y="1216188"/>
                  </a:lnTo>
                  <a:lnTo>
                    <a:pt x="381910" y="1313447"/>
                  </a:lnTo>
                  <a:lnTo>
                    <a:pt x="529288" y="1313447"/>
                  </a:lnTo>
                  <a:lnTo>
                    <a:pt x="206744" y="2576141"/>
                  </a:lnTo>
                  <a:close/>
                </a:path>
                <a:path w="1251584" h="2576195">
                  <a:moveTo>
                    <a:pt x="1140861" y="1996328"/>
                  </a:moveTo>
                  <a:lnTo>
                    <a:pt x="938249" y="1991306"/>
                  </a:lnTo>
                  <a:lnTo>
                    <a:pt x="997686" y="1509864"/>
                  </a:lnTo>
                  <a:lnTo>
                    <a:pt x="540568" y="1269287"/>
                  </a:lnTo>
                  <a:lnTo>
                    <a:pt x="1142295" y="1269287"/>
                  </a:lnTo>
                  <a:lnTo>
                    <a:pt x="1158223" y="1277564"/>
                  </a:lnTo>
                  <a:lnTo>
                    <a:pt x="1195398" y="1303551"/>
                  </a:lnTo>
                  <a:lnTo>
                    <a:pt x="1223949" y="1337380"/>
                  </a:lnTo>
                  <a:lnTo>
                    <a:pt x="1242912" y="1377030"/>
                  </a:lnTo>
                  <a:lnTo>
                    <a:pt x="1251322" y="1420483"/>
                  </a:lnTo>
                  <a:lnTo>
                    <a:pt x="1248215" y="1465719"/>
                  </a:lnTo>
                  <a:lnTo>
                    <a:pt x="1140861" y="1996328"/>
                  </a:lnTo>
                  <a:close/>
                </a:path>
              </a:pathLst>
            </a:custGeom>
            <a:solidFill>
              <a:srgbClr val="462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74846" y="3033825"/>
              <a:ext cx="3113405" cy="4115435"/>
            </a:xfrm>
            <a:custGeom>
              <a:avLst/>
              <a:gdLst/>
              <a:ahLst/>
              <a:cxnLst/>
              <a:rect l="l" t="t" r="r" b="b"/>
              <a:pathLst>
                <a:path w="3113405" h="4115434">
                  <a:moveTo>
                    <a:pt x="2820456" y="169150"/>
                  </a:moveTo>
                  <a:lnTo>
                    <a:pt x="2483863" y="169150"/>
                  </a:lnTo>
                  <a:lnTo>
                    <a:pt x="2582392" y="0"/>
                  </a:lnTo>
                  <a:lnTo>
                    <a:pt x="2668818" y="148377"/>
                  </a:lnTo>
                  <a:lnTo>
                    <a:pt x="2818713" y="148377"/>
                  </a:lnTo>
                  <a:lnTo>
                    <a:pt x="2820456" y="169150"/>
                  </a:lnTo>
                  <a:close/>
                </a:path>
                <a:path w="3113405" h="4115434">
                  <a:moveTo>
                    <a:pt x="2818713" y="148377"/>
                  </a:moveTo>
                  <a:lnTo>
                    <a:pt x="2668818" y="148377"/>
                  </a:lnTo>
                  <a:lnTo>
                    <a:pt x="2810579" y="51442"/>
                  </a:lnTo>
                  <a:lnTo>
                    <a:pt x="2818713" y="148377"/>
                  </a:lnTo>
                  <a:close/>
                </a:path>
                <a:path w="3113405" h="4115434">
                  <a:moveTo>
                    <a:pt x="2129885" y="810500"/>
                  </a:moveTo>
                  <a:lnTo>
                    <a:pt x="2222182" y="637860"/>
                  </a:lnTo>
                  <a:lnTo>
                    <a:pt x="2050854" y="543075"/>
                  </a:lnTo>
                  <a:lnTo>
                    <a:pt x="2217880" y="440912"/>
                  </a:lnTo>
                  <a:lnTo>
                    <a:pt x="2118136" y="272461"/>
                  </a:lnTo>
                  <a:lnTo>
                    <a:pt x="2313920" y="268890"/>
                  </a:lnTo>
                  <a:lnTo>
                    <a:pt x="2313220" y="73142"/>
                  </a:lnTo>
                  <a:lnTo>
                    <a:pt x="2483863" y="169150"/>
                  </a:lnTo>
                  <a:lnTo>
                    <a:pt x="2820456" y="169150"/>
                  </a:lnTo>
                  <a:lnTo>
                    <a:pt x="2826947" y="246505"/>
                  </a:lnTo>
                  <a:lnTo>
                    <a:pt x="3015817" y="246505"/>
                  </a:lnTo>
                  <a:lnTo>
                    <a:pt x="2953346" y="376722"/>
                  </a:lnTo>
                  <a:lnTo>
                    <a:pt x="2565160" y="376722"/>
                  </a:lnTo>
                  <a:lnTo>
                    <a:pt x="2553313" y="377877"/>
                  </a:lnTo>
                  <a:lnTo>
                    <a:pt x="2542874" y="383592"/>
                  </a:lnTo>
                  <a:lnTo>
                    <a:pt x="2535345" y="393402"/>
                  </a:lnTo>
                  <a:lnTo>
                    <a:pt x="2520303" y="424992"/>
                  </a:lnTo>
                  <a:lnTo>
                    <a:pt x="2499523" y="437429"/>
                  </a:lnTo>
                  <a:lnTo>
                    <a:pt x="2488476" y="446646"/>
                  </a:lnTo>
                  <a:lnTo>
                    <a:pt x="2480933" y="458518"/>
                  </a:lnTo>
                  <a:lnTo>
                    <a:pt x="2477304" y="472108"/>
                  </a:lnTo>
                  <a:lnTo>
                    <a:pt x="2478000" y="486478"/>
                  </a:lnTo>
                  <a:lnTo>
                    <a:pt x="2494716" y="567007"/>
                  </a:lnTo>
                  <a:lnTo>
                    <a:pt x="2494028" y="567007"/>
                  </a:lnTo>
                  <a:lnTo>
                    <a:pt x="2322383" y="805611"/>
                  </a:lnTo>
                  <a:lnTo>
                    <a:pt x="2129885" y="810500"/>
                  </a:lnTo>
                  <a:close/>
                </a:path>
                <a:path w="3113405" h="4115434">
                  <a:moveTo>
                    <a:pt x="3015817" y="246505"/>
                  </a:moveTo>
                  <a:lnTo>
                    <a:pt x="2826947" y="246505"/>
                  </a:lnTo>
                  <a:lnTo>
                    <a:pt x="3022295" y="233000"/>
                  </a:lnTo>
                  <a:lnTo>
                    <a:pt x="3015817" y="246505"/>
                  </a:lnTo>
                  <a:close/>
                </a:path>
                <a:path w="3113405" h="4115434">
                  <a:moveTo>
                    <a:pt x="2477941" y="911323"/>
                  </a:moveTo>
                  <a:lnTo>
                    <a:pt x="2504920" y="858099"/>
                  </a:lnTo>
                  <a:lnTo>
                    <a:pt x="2535544" y="794543"/>
                  </a:lnTo>
                  <a:lnTo>
                    <a:pt x="2561390" y="739110"/>
                  </a:lnTo>
                  <a:lnTo>
                    <a:pt x="2584616" y="688193"/>
                  </a:lnTo>
                  <a:lnTo>
                    <a:pt x="2603619" y="645834"/>
                  </a:lnTo>
                  <a:lnTo>
                    <a:pt x="2620563" y="607521"/>
                  </a:lnTo>
                  <a:lnTo>
                    <a:pt x="2625830" y="595084"/>
                  </a:lnTo>
                  <a:lnTo>
                    <a:pt x="2626066" y="594628"/>
                  </a:lnTo>
                  <a:lnTo>
                    <a:pt x="2626243" y="594134"/>
                  </a:lnTo>
                  <a:lnTo>
                    <a:pt x="2651847" y="532781"/>
                  </a:lnTo>
                  <a:lnTo>
                    <a:pt x="2653667" y="529312"/>
                  </a:lnTo>
                  <a:lnTo>
                    <a:pt x="2655317" y="525763"/>
                  </a:lnTo>
                  <a:lnTo>
                    <a:pt x="2664892" y="490572"/>
                  </a:lnTo>
                  <a:lnTo>
                    <a:pt x="2665003" y="489659"/>
                  </a:lnTo>
                  <a:lnTo>
                    <a:pt x="2665202" y="488753"/>
                  </a:lnTo>
                  <a:lnTo>
                    <a:pt x="2667330" y="467112"/>
                  </a:lnTo>
                  <a:lnTo>
                    <a:pt x="2666668" y="452765"/>
                  </a:lnTo>
                  <a:lnTo>
                    <a:pt x="2642728" y="418983"/>
                  </a:lnTo>
                  <a:lnTo>
                    <a:pt x="2576912" y="380589"/>
                  </a:lnTo>
                  <a:lnTo>
                    <a:pt x="2565160" y="376722"/>
                  </a:lnTo>
                  <a:lnTo>
                    <a:pt x="2953346" y="376722"/>
                  </a:lnTo>
                  <a:lnTo>
                    <a:pt x="2937622" y="409499"/>
                  </a:lnTo>
                  <a:lnTo>
                    <a:pt x="3112913" y="496721"/>
                  </a:lnTo>
                  <a:lnTo>
                    <a:pt x="2950505" y="606071"/>
                  </a:lnTo>
                  <a:lnTo>
                    <a:pt x="3057505" y="770015"/>
                  </a:lnTo>
                  <a:lnTo>
                    <a:pt x="2862068" y="782113"/>
                  </a:lnTo>
                  <a:lnTo>
                    <a:pt x="2867129" y="889158"/>
                  </a:lnTo>
                  <a:lnTo>
                    <a:pt x="2696647" y="889158"/>
                  </a:lnTo>
                  <a:lnTo>
                    <a:pt x="2692132" y="897752"/>
                  </a:lnTo>
                  <a:lnTo>
                    <a:pt x="2499774" y="897752"/>
                  </a:lnTo>
                  <a:lnTo>
                    <a:pt x="2477941" y="911323"/>
                  </a:lnTo>
                  <a:close/>
                </a:path>
                <a:path w="3113405" h="4115434">
                  <a:moveTo>
                    <a:pt x="2494757" y="567206"/>
                  </a:moveTo>
                  <a:lnTo>
                    <a:pt x="2494028" y="567007"/>
                  </a:lnTo>
                  <a:lnTo>
                    <a:pt x="2494716" y="567007"/>
                  </a:lnTo>
                  <a:lnTo>
                    <a:pt x="2494757" y="567206"/>
                  </a:lnTo>
                  <a:close/>
                </a:path>
                <a:path w="3113405" h="4115434">
                  <a:moveTo>
                    <a:pt x="2871312" y="977640"/>
                  </a:moveTo>
                  <a:lnTo>
                    <a:pt x="2696647" y="889158"/>
                  </a:lnTo>
                  <a:lnTo>
                    <a:pt x="2867129" y="889158"/>
                  </a:lnTo>
                  <a:lnTo>
                    <a:pt x="2871312" y="977640"/>
                  </a:lnTo>
                  <a:close/>
                </a:path>
                <a:path w="3113405" h="4115434">
                  <a:moveTo>
                    <a:pt x="2605595" y="1062454"/>
                  </a:moveTo>
                  <a:lnTo>
                    <a:pt x="2499774" y="897752"/>
                  </a:lnTo>
                  <a:lnTo>
                    <a:pt x="2692132" y="897752"/>
                  </a:lnTo>
                  <a:lnTo>
                    <a:pt x="2605595" y="1062454"/>
                  </a:lnTo>
                  <a:close/>
                </a:path>
                <a:path w="3113405" h="4115434">
                  <a:moveTo>
                    <a:pt x="2171482" y="3437676"/>
                  </a:moveTo>
                  <a:lnTo>
                    <a:pt x="2065284" y="3437676"/>
                  </a:lnTo>
                  <a:lnTo>
                    <a:pt x="2065284" y="2858312"/>
                  </a:lnTo>
                  <a:lnTo>
                    <a:pt x="2365917" y="2858312"/>
                  </a:lnTo>
                  <a:lnTo>
                    <a:pt x="2366793" y="2862068"/>
                  </a:lnTo>
                  <a:lnTo>
                    <a:pt x="2367442" y="2864247"/>
                  </a:lnTo>
                  <a:lnTo>
                    <a:pt x="2460269" y="2864918"/>
                  </a:lnTo>
                  <a:lnTo>
                    <a:pt x="2485778" y="2878577"/>
                  </a:lnTo>
                  <a:lnTo>
                    <a:pt x="2493483" y="2882111"/>
                  </a:lnTo>
                  <a:lnTo>
                    <a:pt x="2501532" y="2884664"/>
                  </a:lnTo>
                  <a:lnTo>
                    <a:pt x="2509833" y="2886214"/>
                  </a:lnTo>
                  <a:lnTo>
                    <a:pt x="2518292" y="2886736"/>
                  </a:lnTo>
                  <a:lnTo>
                    <a:pt x="3098866" y="2886736"/>
                  </a:lnTo>
                  <a:lnTo>
                    <a:pt x="3098866" y="2964481"/>
                  </a:lnTo>
                  <a:lnTo>
                    <a:pt x="2171482" y="2964481"/>
                  </a:lnTo>
                  <a:lnTo>
                    <a:pt x="2171482" y="3437676"/>
                  </a:lnTo>
                  <a:close/>
                </a:path>
                <a:path w="3113405" h="4115434">
                  <a:moveTo>
                    <a:pt x="3098866" y="2886736"/>
                  </a:moveTo>
                  <a:lnTo>
                    <a:pt x="2744247" y="2886736"/>
                  </a:lnTo>
                  <a:lnTo>
                    <a:pt x="2749809" y="2881184"/>
                  </a:lnTo>
                  <a:lnTo>
                    <a:pt x="2749809" y="2861464"/>
                  </a:lnTo>
                  <a:lnTo>
                    <a:pt x="2749647" y="2859874"/>
                  </a:lnTo>
                  <a:lnTo>
                    <a:pt x="2749367" y="2858312"/>
                  </a:lnTo>
                  <a:lnTo>
                    <a:pt x="3098866" y="2858312"/>
                  </a:lnTo>
                  <a:lnTo>
                    <a:pt x="3098866" y="2886736"/>
                  </a:lnTo>
                  <a:close/>
                </a:path>
                <a:path w="3113405" h="4115434">
                  <a:moveTo>
                    <a:pt x="2172115" y="3543845"/>
                  </a:moveTo>
                  <a:lnTo>
                    <a:pt x="1032329" y="3543845"/>
                  </a:lnTo>
                  <a:lnTo>
                    <a:pt x="1032329" y="3437676"/>
                  </a:lnTo>
                  <a:lnTo>
                    <a:pt x="1421156" y="3437676"/>
                  </a:lnTo>
                  <a:lnTo>
                    <a:pt x="1421664" y="3439524"/>
                  </a:lnTo>
                  <a:lnTo>
                    <a:pt x="1514492" y="3440194"/>
                  </a:lnTo>
                  <a:lnTo>
                    <a:pt x="1555755" y="3459941"/>
                  </a:lnTo>
                  <a:lnTo>
                    <a:pt x="1572514" y="3462013"/>
                  </a:lnTo>
                  <a:lnTo>
                    <a:pt x="2172115" y="3462013"/>
                  </a:lnTo>
                  <a:lnTo>
                    <a:pt x="2172115" y="3543845"/>
                  </a:lnTo>
                  <a:close/>
                </a:path>
                <a:path w="3113405" h="4115434">
                  <a:moveTo>
                    <a:pt x="2172115" y="3462013"/>
                  </a:moveTo>
                  <a:lnTo>
                    <a:pt x="1798470" y="3462013"/>
                  </a:lnTo>
                  <a:lnTo>
                    <a:pt x="1804031" y="3456460"/>
                  </a:lnTo>
                  <a:lnTo>
                    <a:pt x="1803972" y="3437676"/>
                  </a:lnTo>
                  <a:lnTo>
                    <a:pt x="2172115" y="3437676"/>
                  </a:lnTo>
                  <a:lnTo>
                    <a:pt x="2172115" y="3462013"/>
                  </a:lnTo>
                  <a:close/>
                </a:path>
                <a:path w="3113405" h="4115434">
                  <a:moveTo>
                    <a:pt x="1139793" y="4114961"/>
                  </a:moveTo>
                  <a:lnTo>
                    <a:pt x="0" y="4114961"/>
                  </a:lnTo>
                  <a:lnTo>
                    <a:pt x="0" y="4008792"/>
                  </a:lnTo>
                  <a:lnTo>
                    <a:pt x="1033589" y="4008792"/>
                  </a:lnTo>
                  <a:lnTo>
                    <a:pt x="1033589" y="3543845"/>
                  </a:lnTo>
                  <a:lnTo>
                    <a:pt x="1139793" y="3543845"/>
                  </a:lnTo>
                  <a:lnTo>
                    <a:pt x="1139793" y="4114961"/>
                  </a:lnTo>
                  <a:close/>
                </a:path>
                <a:path w="3113405" h="4115434">
                  <a:moveTo>
                    <a:pt x="1813261" y="2058253"/>
                  </a:moveTo>
                  <a:lnTo>
                    <a:pt x="1515781" y="1873058"/>
                  </a:lnTo>
                  <a:lnTo>
                    <a:pt x="1554372" y="1811115"/>
                  </a:lnTo>
                  <a:lnTo>
                    <a:pt x="1636029" y="1828787"/>
                  </a:lnTo>
                  <a:lnTo>
                    <a:pt x="1714272" y="1843972"/>
                  </a:lnTo>
                  <a:lnTo>
                    <a:pt x="1773015" y="1854600"/>
                  </a:lnTo>
                  <a:lnTo>
                    <a:pt x="1796208" y="1858508"/>
                  </a:lnTo>
                  <a:lnTo>
                    <a:pt x="1834194" y="1880646"/>
                  </a:lnTo>
                  <a:lnTo>
                    <a:pt x="1871044" y="1890034"/>
                  </a:lnTo>
                  <a:lnTo>
                    <a:pt x="1900927" y="1891556"/>
                  </a:lnTo>
                  <a:lnTo>
                    <a:pt x="1917105" y="1891556"/>
                  </a:lnTo>
                  <a:lnTo>
                    <a:pt x="1813261" y="2058253"/>
                  </a:lnTo>
                  <a:close/>
                </a:path>
                <a:path w="3113405" h="4115434">
                  <a:moveTo>
                    <a:pt x="1917105" y="1891556"/>
                  </a:moveTo>
                  <a:lnTo>
                    <a:pt x="1900927" y="1891556"/>
                  </a:lnTo>
                  <a:lnTo>
                    <a:pt x="1918757" y="1890034"/>
                  </a:lnTo>
                  <a:lnTo>
                    <a:pt x="1918053" y="1890034"/>
                  </a:lnTo>
                  <a:lnTo>
                    <a:pt x="1917105" y="1891556"/>
                  </a:lnTo>
                  <a:close/>
                </a:path>
                <a:path w="3113405" h="4115434">
                  <a:moveTo>
                    <a:pt x="1997487" y="1762537"/>
                  </a:moveTo>
                  <a:lnTo>
                    <a:pt x="1958682" y="1739474"/>
                  </a:lnTo>
                  <a:lnTo>
                    <a:pt x="1839720" y="1731949"/>
                  </a:lnTo>
                  <a:lnTo>
                    <a:pt x="1648997" y="1659248"/>
                  </a:lnTo>
                  <a:lnTo>
                    <a:pt x="1783119" y="1443950"/>
                  </a:lnTo>
                  <a:lnTo>
                    <a:pt x="2080591" y="1629138"/>
                  </a:lnTo>
                  <a:lnTo>
                    <a:pt x="1997487" y="1762537"/>
                  </a:lnTo>
                  <a:close/>
                </a:path>
              </a:pathLst>
            </a:custGeom>
            <a:solidFill>
              <a:srgbClr val="FEB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58473" y="3600833"/>
              <a:ext cx="1239520" cy="1291590"/>
            </a:xfrm>
            <a:custGeom>
              <a:avLst/>
              <a:gdLst/>
              <a:ahLst/>
              <a:cxnLst/>
              <a:rect l="l" t="t" r="r" b="b"/>
              <a:pathLst>
                <a:path w="1239519" h="1291589">
                  <a:moveTo>
                    <a:pt x="412551" y="1291581"/>
                  </a:moveTo>
                  <a:lnTo>
                    <a:pt x="330652" y="1276950"/>
                  </a:lnTo>
                  <a:lnTo>
                    <a:pt x="252408" y="1261765"/>
                  </a:lnTo>
                  <a:lnTo>
                    <a:pt x="170751" y="1244093"/>
                  </a:lnTo>
                  <a:lnTo>
                    <a:pt x="126109" y="1232976"/>
                  </a:lnTo>
                  <a:lnTo>
                    <a:pt x="43758" y="1198509"/>
                  </a:lnTo>
                  <a:lnTo>
                    <a:pt x="14282" y="1166545"/>
                  </a:lnTo>
                  <a:lnTo>
                    <a:pt x="125" y="1128934"/>
                  </a:lnTo>
                  <a:lnTo>
                    <a:pt x="0" y="1088323"/>
                  </a:lnTo>
                  <a:lnTo>
                    <a:pt x="12616" y="1047359"/>
                  </a:lnTo>
                  <a:lnTo>
                    <a:pt x="44087" y="978517"/>
                  </a:lnTo>
                  <a:lnTo>
                    <a:pt x="67615" y="927891"/>
                  </a:lnTo>
                  <a:lnTo>
                    <a:pt x="94655" y="871112"/>
                  </a:lnTo>
                  <a:lnTo>
                    <a:pt x="123945" y="811668"/>
                  </a:lnTo>
                  <a:lnTo>
                    <a:pt x="154225" y="753047"/>
                  </a:lnTo>
                  <a:lnTo>
                    <a:pt x="184231" y="698737"/>
                  </a:lnTo>
                  <a:lnTo>
                    <a:pt x="212702" y="652225"/>
                  </a:lnTo>
                  <a:lnTo>
                    <a:pt x="238376" y="617000"/>
                  </a:lnTo>
                  <a:lnTo>
                    <a:pt x="318076" y="568319"/>
                  </a:lnTo>
                  <a:lnTo>
                    <a:pt x="379824" y="547208"/>
                  </a:lnTo>
                  <a:lnTo>
                    <a:pt x="428873" y="533980"/>
                  </a:lnTo>
                  <a:lnTo>
                    <a:pt x="448858" y="529401"/>
                  </a:lnTo>
                  <a:lnTo>
                    <a:pt x="596858" y="529401"/>
                  </a:lnTo>
                  <a:lnTo>
                    <a:pt x="845994" y="367533"/>
                  </a:lnTo>
                  <a:lnTo>
                    <a:pt x="1110400" y="0"/>
                  </a:lnTo>
                  <a:lnTo>
                    <a:pt x="1239079" y="35573"/>
                  </a:lnTo>
                  <a:lnTo>
                    <a:pt x="1219987" y="78830"/>
                  </a:lnTo>
                  <a:lnTo>
                    <a:pt x="1200983" y="121188"/>
                  </a:lnTo>
                  <a:lnTo>
                    <a:pt x="1177756" y="172104"/>
                  </a:lnTo>
                  <a:lnTo>
                    <a:pt x="1149176" y="233316"/>
                  </a:lnTo>
                  <a:lnTo>
                    <a:pt x="1121285" y="291091"/>
                  </a:lnTo>
                  <a:lnTo>
                    <a:pt x="1094305" y="344315"/>
                  </a:lnTo>
                  <a:lnTo>
                    <a:pt x="1073663" y="382224"/>
                  </a:lnTo>
                  <a:lnTo>
                    <a:pt x="1039695" y="439570"/>
                  </a:lnTo>
                  <a:lnTo>
                    <a:pt x="1015459" y="478444"/>
                  </a:lnTo>
                  <a:lnTo>
                    <a:pt x="990205" y="513452"/>
                  </a:lnTo>
                  <a:lnTo>
                    <a:pt x="959450" y="548465"/>
                  </a:lnTo>
                  <a:lnTo>
                    <a:pt x="918712" y="587352"/>
                  </a:lnTo>
                  <a:lnTo>
                    <a:pt x="888213" y="613275"/>
                  </a:lnTo>
                  <a:lnTo>
                    <a:pt x="851679" y="642437"/>
                  </a:lnTo>
                  <a:lnTo>
                    <a:pt x="811738" y="673117"/>
                  </a:lnTo>
                  <a:lnTo>
                    <a:pt x="771020" y="703595"/>
                  </a:lnTo>
                  <a:lnTo>
                    <a:pt x="732151" y="732151"/>
                  </a:lnTo>
                  <a:lnTo>
                    <a:pt x="732085" y="1209101"/>
                  </a:lnTo>
                  <a:lnTo>
                    <a:pt x="619442" y="1209101"/>
                  </a:lnTo>
                  <a:lnTo>
                    <a:pt x="618271" y="1204219"/>
                  </a:lnTo>
                  <a:lnTo>
                    <a:pt x="616385" y="1199668"/>
                  </a:lnTo>
                  <a:lnTo>
                    <a:pt x="613859" y="1195515"/>
                  </a:lnTo>
                  <a:lnTo>
                    <a:pt x="696963" y="1062115"/>
                  </a:lnTo>
                  <a:lnTo>
                    <a:pt x="618175" y="1013066"/>
                  </a:lnTo>
                  <a:lnTo>
                    <a:pt x="626963" y="998958"/>
                  </a:lnTo>
                  <a:lnTo>
                    <a:pt x="630349" y="989902"/>
                  </a:lnTo>
                  <a:lnTo>
                    <a:pt x="630010" y="980575"/>
                  </a:lnTo>
                  <a:lnTo>
                    <a:pt x="626198" y="972056"/>
                  </a:lnTo>
                  <a:lnTo>
                    <a:pt x="619163" y="965424"/>
                  </a:lnTo>
                  <a:lnTo>
                    <a:pt x="520612" y="904070"/>
                  </a:lnTo>
                  <a:lnTo>
                    <a:pt x="511553" y="900685"/>
                  </a:lnTo>
                  <a:lnTo>
                    <a:pt x="502223" y="901024"/>
                  </a:lnTo>
                  <a:lnTo>
                    <a:pt x="493701" y="904835"/>
                  </a:lnTo>
                  <a:lnTo>
                    <a:pt x="487066" y="911868"/>
                  </a:lnTo>
                  <a:lnTo>
                    <a:pt x="478279" y="925977"/>
                  </a:lnTo>
                  <a:lnTo>
                    <a:pt x="399491" y="876927"/>
                  </a:lnTo>
                  <a:lnTo>
                    <a:pt x="265369" y="1092225"/>
                  </a:lnTo>
                  <a:lnTo>
                    <a:pt x="456092" y="1164927"/>
                  </a:lnTo>
                  <a:lnTo>
                    <a:pt x="412551" y="1291581"/>
                  </a:lnTo>
                  <a:close/>
                </a:path>
              </a:pathLst>
            </a:custGeom>
            <a:solidFill>
              <a:srgbClr val="F16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2167E-1E4A-9D2C-B412-E346173E0850}"/>
              </a:ext>
            </a:extLst>
          </p:cNvPr>
          <p:cNvSpPr txBox="1"/>
          <p:nvPr/>
        </p:nvSpPr>
        <p:spPr>
          <a:xfrm>
            <a:off x="10896600" y="5945034"/>
            <a:ext cx="80182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ES" sz="1400" dirty="0"/>
              <a:t>   IDQ.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E271E-096D-B274-0CBD-13BD2161842A}"/>
              </a:ext>
            </a:extLst>
          </p:cNvPr>
          <p:cNvSpPr txBox="1"/>
          <p:nvPr/>
        </p:nvSpPr>
        <p:spPr>
          <a:xfrm>
            <a:off x="10799933" y="4686300"/>
            <a:ext cx="97334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ES" sz="1400" dirty="0"/>
              <a:t>TOSHIBA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4081B-B307-E892-6247-CB0751DF1E0F}"/>
              </a:ext>
            </a:extLst>
          </p:cNvPr>
          <p:cNvSpPr txBox="1"/>
          <p:nvPr/>
        </p:nvSpPr>
        <p:spPr>
          <a:xfrm>
            <a:off x="10820400" y="5049834"/>
            <a:ext cx="94128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ES" sz="1400" dirty="0"/>
              <a:t>UGeneve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B58-BEC2-B6D8-BF89-F7340DC341AF}"/>
              </a:ext>
            </a:extLst>
          </p:cNvPr>
          <p:cNvSpPr txBox="1"/>
          <p:nvPr/>
        </p:nvSpPr>
        <p:spPr>
          <a:xfrm>
            <a:off x="10896082" y="5616234"/>
            <a:ext cx="80182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ES" sz="1400" dirty="0"/>
              <a:t>ULeeds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5C0E37-00CF-625F-30EE-959AF49E7895}"/>
              </a:ext>
            </a:extLst>
          </p:cNvPr>
          <p:cNvSpPr txBox="1"/>
          <p:nvPr/>
        </p:nvSpPr>
        <p:spPr>
          <a:xfrm>
            <a:off x="1604417" y="5924011"/>
            <a:ext cx="752164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>
                <a:solidFill>
                  <a:srgbClr val="000000"/>
                </a:solidFill>
                <a:effectLst/>
                <a:latin typeface="Helvetica" pitchFamily="2" charset="0"/>
              </a:rPr>
              <a:t>Demonstration of new hardware architecture for high-performance quantum-safe internet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0648" y="2253804"/>
            <a:ext cx="8010525" cy="35515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405" dirty="0">
                <a:latin typeface="Trebuchet MS"/>
                <a:cs typeface="Trebuchet MS"/>
              </a:rPr>
              <a:t>COMPLEMENTARY</a:t>
            </a:r>
            <a:r>
              <a:rPr sz="3600" b="1" spc="-15" dirty="0">
                <a:latin typeface="Trebuchet MS"/>
                <a:cs typeface="Trebuchet MS"/>
              </a:rPr>
              <a:t> </a:t>
            </a:r>
            <a:r>
              <a:rPr sz="3600" b="1" spc="275" dirty="0">
                <a:latin typeface="Trebuchet MS"/>
                <a:cs typeface="Trebuchet MS"/>
              </a:rPr>
              <a:t>SKILLS:</a:t>
            </a:r>
            <a:endParaRPr sz="3600">
              <a:latin typeface="Trebuchet MS"/>
              <a:cs typeface="Trebuchet MS"/>
            </a:endParaRPr>
          </a:p>
          <a:p>
            <a:pPr marL="1581785" marR="5080" algn="just">
              <a:lnSpc>
                <a:spcPts val="7800"/>
              </a:lnSpc>
              <a:spcBef>
                <a:spcPts val="640"/>
              </a:spcBef>
              <a:tabLst>
                <a:tab pos="6233795" algn="l"/>
              </a:tabLst>
            </a:pPr>
            <a:r>
              <a:rPr sz="3600" spc="325" dirty="0">
                <a:latin typeface="Tahoma"/>
                <a:cs typeface="Tahoma"/>
              </a:rPr>
              <a:t>CS</a:t>
            </a:r>
            <a:r>
              <a:rPr sz="3600" spc="-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1.</a:t>
            </a:r>
            <a:r>
              <a:rPr sz="3600" spc="-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In</a:t>
            </a:r>
            <a:r>
              <a:rPr sz="3600" spc="-5" dirty="0">
                <a:latin typeface="Tahoma"/>
                <a:cs typeface="Tahoma"/>
              </a:rPr>
              <a:t> </a:t>
            </a:r>
            <a:r>
              <a:rPr sz="3600" spc="204" dirty="0">
                <a:latin typeface="Tahoma"/>
                <a:cs typeface="Tahoma"/>
              </a:rPr>
              <a:t>Amsterdam</a:t>
            </a:r>
            <a:r>
              <a:rPr sz="3600" spc="-90" dirty="0">
                <a:latin typeface="Tahoma"/>
                <a:cs typeface="Tahoma"/>
              </a:rPr>
              <a:t>  </a:t>
            </a:r>
            <a:r>
              <a:rPr sz="3600" spc="-165" dirty="0">
                <a:latin typeface="Tahoma"/>
                <a:cs typeface="Tahoma"/>
              </a:rPr>
              <a:t>-</a:t>
            </a:r>
            <a:r>
              <a:rPr sz="3600" spc="80" dirty="0">
                <a:latin typeface="Tahoma"/>
                <a:cs typeface="Tahoma"/>
              </a:rPr>
              <a:t>&gt;Done. </a:t>
            </a:r>
            <a:r>
              <a:rPr sz="3600" spc="325" dirty="0">
                <a:latin typeface="Tahoma"/>
                <a:cs typeface="Tahoma"/>
              </a:rPr>
              <a:t>CS</a:t>
            </a:r>
            <a:r>
              <a:rPr sz="3600" spc="-2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2.</a:t>
            </a:r>
            <a:r>
              <a:rPr sz="3600" spc="-2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In</a:t>
            </a:r>
            <a:r>
              <a:rPr sz="3600" spc="-20" dirty="0">
                <a:latin typeface="Tahoma"/>
                <a:cs typeface="Tahoma"/>
              </a:rPr>
              <a:t> </a:t>
            </a:r>
            <a:r>
              <a:rPr sz="3600" spc="195" dirty="0">
                <a:latin typeface="Tahoma"/>
                <a:cs typeface="Tahoma"/>
              </a:rPr>
              <a:t>Porto</a:t>
            </a:r>
            <a:r>
              <a:rPr sz="3600" dirty="0">
                <a:latin typeface="Tahoma"/>
                <a:cs typeface="Tahoma"/>
              </a:rPr>
              <a:t>	</a:t>
            </a:r>
            <a:r>
              <a:rPr sz="3600" spc="-165" dirty="0">
                <a:latin typeface="Tahoma"/>
                <a:cs typeface="Tahoma"/>
              </a:rPr>
              <a:t>-</a:t>
            </a:r>
            <a:r>
              <a:rPr sz="3600" spc="80" dirty="0">
                <a:latin typeface="Tahoma"/>
                <a:cs typeface="Tahoma"/>
              </a:rPr>
              <a:t>&gt;Done. </a:t>
            </a:r>
            <a:r>
              <a:rPr sz="3600" spc="325" dirty="0">
                <a:latin typeface="Tahoma"/>
                <a:cs typeface="Tahoma"/>
              </a:rPr>
              <a:t>CS</a:t>
            </a:r>
            <a:r>
              <a:rPr sz="3600" spc="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3.</a:t>
            </a:r>
            <a:r>
              <a:rPr sz="3600" spc="10" dirty="0">
                <a:latin typeface="Tahoma"/>
                <a:cs typeface="Tahoma"/>
              </a:rPr>
              <a:t> </a:t>
            </a:r>
            <a:r>
              <a:rPr sz="3600" spc="280" dirty="0">
                <a:solidFill>
                  <a:srgbClr val="FF0000"/>
                </a:solidFill>
                <a:latin typeface="Tahoma"/>
                <a:cs typeface="Tahoma"/>
              </a:rPr>
              <a:t>NOW</a:t>
            </a:r>
            <a:r>
              <a:rPr sz="3600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600" spc="170" dirty="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sz="3600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600" spc="265" dirty="0">
                <a:solidFill>
                  <a:srgbClr val="FF0000"/>
                </a:solidFill>
                <a:latin typeface="Tahoma"/>
                <a:cs typeface="Tahoma"/>
              </a:rPr>
              <a:t>Copenhague.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4341" y="5698188"/>
            <a:ext cx="5467349" cy="34766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8180" y="1797821"/>
            <a:ext cx="7305674" cy="3809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370" y="2015699"/>
            <a:ext cx="142874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4986" y="1750967"/>
            <a:ext cx="568706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340" dirty="0"/>
              <a:t>OUTREACH</a:t>
            </a:r>
            <a:r>
              <a:rPr sz="3600" spc="-40" dirty="0"/>
              <a:t> </a:t>
            </a:r>
            <a:r>
              <a:rPr sz="3600" spc="250" dirty="0"/>
              <a:t>ACTIVITIES: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234005" y="2761856"/>
            <a:ext cx="25711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260" dirty="0">
                <a:solidFill>
                  <a:srgbClr val="FF0000"/>
                </a:solidFill>
                <a:latin typeface="Trebuchet MS"/>
                <a:cs typeface="Trebuchet MS"/>
              </a:rPr>
              <a:t>ALMOST</a:t>
            </a:r>
            <a:r>
              <a:rPr sz="25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500" b="1" spc="170" dirty="0">
                <a:solidFill>
                  <a:srgbClr val="FF0000"/>
                </a:solidFill>
                <a:latin typeface="Trebuchet MS"/>
                <a:cs typeface="Trebuchet MS"/>
              </a:rPr>
              <a:t>DONE!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5272" y="3453975"/>
            <a:ext cx="54610" cy="28575"/>
          </a:xfrm>
          <a:custGeom>
            <a:avLst/>
            <a:gdLst/>
            <a:ahLst/>
            <a:cxnLst/>
            <a:rect l="l" t="t" r="r" b="b"/>
            <a:pathLst>
              <a:path w="54610" h="28575">
                <a:moveTo>
                  <a:pt x="54276" y="28574"/>
                </a:moveTo>
                <a:lnTo>
                  <a:pt x="0" y="28574"/>
                </a:lnTo>
                <a:lnTo>
                  <a:pt x="0" y="0"/>
                </a:lnTo>
                <a:lnTo>
                  <a:pt x="54276" y="0"/>
                </a:lnTo>
                <a:lnTo>
                  <a:pt x="54276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93822" y="3790556"/>
            <a:ext cx="25711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260" dirty="0">
                <a:solidFill>
                  <a:srgbClr val="FF0000"/>
                </a:solidFill>
                <a:latin typeface="Trebuchet MS"/>
                <a:cs typeface="Trebuchet MS"/>
              </a:rPr>
              <a:t>ALMOST</a:t>
            </a:r>
            <a:r>
              <a:rPr sz="25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500" b="1" spc="170" dirty="0">
                <a:solidFill>
                  <a:srgbClr val="FF0000"/>
                </a:solidFill>
                <a:latin typeface="Trebuchet MS"/>
                <a:cs typeface="Trebuchet MS"/>
              </a:rPr>
              <a:t>DONE!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85739" y="4482674"/>
            <a:ext cx="54610" cy="28575"/>
          </a:xfrm>
          <a:custGeom>
            <a:avLst/>
            <a:gdLst/>
            <a:ahLst/>
            <a:cxnLst/>
            <a:rect l="l" t="t" r="r" b="b"/>
            <a:pathLst>
              <a:path w="54610" h="28575">
                <a:moveTo>
                  <a:pt x="54226" y="28574"/>
                </a:moveTo>
                <a:lnTo>
                  <a:pt x="0" y="28574"/>
                </a:lnTo>
                <a:lnTo>
                  <a:pt x="0" y="0"/>
                </a:lnTo>
                <a:lnTo>
                  <a:pt x="54226" y="0"/>
                </a:lnTo>
                <a:lnTo>
                  <a:pt x="54226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5000" y="2761856"/>
            <a:ext cx="10424795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ts val="2850"/>
              </a:lnSpc>
              <a:spcBef>
                <a:spcPts val="100"/>
              </a:spcBef>
            </a:pPr>
            <a:r>
              <a:rPr sz="2500" b="1" spc="130" dirty="0">
                <a:latin typeface="Trebuchet MS"/>
                <a:cs typeface="Trebuchet MS"/>
              </a:rPr>
              <a:t>Outreach</a:t>
            </a:r>
            <a:r>
              <a:rPr sz="2500" b="1" spc="-15" dirty="0">
                <a:latin typeface="Trebuchet MS"/>
                <a:cs typeface="Trebuchet MS"/>
              </a:rPr>
              <a:t> </a:t>
            </a:r>
            <a:r>
              <a:rPr sz="2500" b="1" spc="190" dirty="0">
                <a:latin typeface="Trebuchet MS"/>
                <a:cs typeface="Trebuchet MS"/>
              </a:rPr>
              <a:t>Day</a:t>
            </a:r>
            <a:r>
              <a:rPr sz="2500" b="1" spc="-15" dirty="0">
                <a:latin typeface="Trebuchet MS"/>
                <a:cs typeface="Trebuchet MS"/>
              </a:rPr>
              <a:t> </a:t>
            </a:r>
            <a:r>
              <a:rPr sz="2500" b="1" spc="85" dirty="0">
                <a:latin typeface="Trebuchet MS"/>
                <a:cs typeface="Trebuchet MS"/>
              </a:rPr>
              <a:t>1</a:t>
            </a:r>
            <a:r>
              <a:rPr sz="2500" b="1" spc="-15" dirty="0">
                <a:latin typeface="Trebuchet MS"/>
                <a:cs typeface="Trebuchet MS"/>
              </a:rPr>
              <a:t> </a:t>
            </a:r>
            <a:r>
              <a:rPr sz="2500" b="1" spc="114" dirty="0">
                <a:latin typeface="Trebuchet MS"/>
                <a:cs typeface="Trebuchet MS"/>
              </a:rPr>
              <a:t>(OD1),</a:t>
            </a:r>
            <a:r>
              <a:rPr sz="2500" b="1" spc="-15" dirty="0">
                <a:latin typeface="Trebuchet MS"/>
                <a:cs typeface="Trebuchet MS"/>
              </a:rPr>
              <a:t> </a:t>
            </a:r>
            <a:r>
              <a:rPr sz="2500" b="1" spc="265" dirty="0">
                <a:latin typeface="Trebuchet MS"/>
                <a:cs typeface="Trebuchet MS"/>
              </a:rPr>
              <a:t>Engaging</a:t>
            </a:r>
            <a:r>
              <a:rPr sz="2500" b="1" spc="-10" dirty="0">
                <a:latin typeface="Trebuchet MS"/>
                <a:cs typeface="Trebuchet MS"/>
              </a:rPr>
              <a:t> </a:t>
            </a:r>
            <a:r>
              <a:rPr sz="2500" b="1" dirty="0">
                <a:latin typeface="Trebuchet MS"/>
                <a:cs typeface="Trebuchet MS"/>
              </a:rPr>
              <a:t>in</a:t>
            </a:r>
            <a:r>
              <a:rPr sz="2500" b="1" spc="-15" dirty="0">
                <a:latin typeface="Trebuchet MS"/>
                <a:cs typeface="Trebuchet MS"/>
              </a:rPr>
              <a:t> </a:t>
            </a:r>
            <a:r>
              <a:rPr sz="2500" b="1" spc="130" dirty="0">
                <a:latin typeface="Trebuchet MS"/>
                <a:cs typeface="Trebuchet MS"/>
              </a:rPr>
              <a:t>local</a:t>
            </a:r>
            <a:r>
              <a:rPr sz="2500" b="1" spc="-15" dirty="0">
                <a:latin typeface="Trebuchet MS"/>
                <a:cs typeface="Trebuchet MS"/>
              </a:rPr>
              <a:t> </a:t>
            </a:r>
            <a:r>
              <a:rPr sz="2500" b="1" spc="135" dirty="0">
                <a:latin typeface="Trebuchet MS"/>
                <a:cs typeface="Trebuchet MS"/>
              </a:rPr>
              <a:t>public-</a:t>
            </a:r>
            <a:r>
              <a:rPr sz="2500" b="1" spc="155" dirty="0">
                <a:latin typeface="Trebuchet MS"/>
                <a:cs typeface="Trebuchet MS"/>
              </a:rPr>
              <a:t>science</a:t>
            </a:r>
            <a:r>
              <a:rPr sz="2500" b="1" spc="-15" dirty="0">
                <a:latin typeface="Trebuchet MS"/>
                <a:cs typeface="Trebuchet MS"/>
              </a:rPr>
              <a:t> </a:t>
            </a:r>
            <a:r>
              <a:rPr sz="2500" b="1" spc="75" dirty="0">
                <a:latin typeface="Trebuchet MS"/>
                <a:cs typeface="Trebuchet MS"/>
              </a:rPr>
              <a:t>events.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ts val="2850"/>
              </a:lnSpc>
            </a:pPr>
            <a:r>
              <a:rPr sz="2500" spc="105" dirty="0">
                <a:latin typeface="Tahoma"/>
                <a:cs typeface="Tahoma"/>
              </a:rPr>
              <a:t>(</a:t>
            </a:r>
            <a:r>
              <a:rPr sz="2500" u="heavy" spc="10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Pendin</a:t>
            </a:r>
            <a:r>
              <a:rPr sz="2500" spc="105" dirty="0">
                <a:latin typeface="Tahoma"/>
                <a:cs typeface="Tahoma"/>
              </a:rPr>
              <a:t>g</a:t>
            </a:r>
            <a:r>
              <a:rPr sz="2500" u="heavy" spc="10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:</a:t>
            </a:r>
            <a:r>
              <a:rPr sz="2500" u="heavy" spc="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500" u="heavy" spc="1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Shashank</a:t>
            </a:r>
            <a:r>
              <a:rPr sz="2500" u="heavy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500" u="heavy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Kumar</a:t>
            </a:r>
            <a:r>
              <a:rPr sz="2500" spc="65" dirty="0">
                <a:latin typeface="Tahoma"/>
                <a:cs typeface="Tahoma"/>
              </a:rPr>
              <a:t>)</a:t>
            </a:r>
            <a:endParaRPr sz="2500">
              <a:latin typeface="Tahoma"/>
              <a:cs typeface="Tahoma"/>
            </a:endParaRPr>
          </a:p>
          <a:p>
            <a:pPr marL="46990">
              <a:lnSpc>
                <a:spcPts val="2850"/>
              </a:lnSpc>
              <a:spcBef>
                <a:spcPts val="2400"/>
              </a:spcBef>
            </a:pPr>
            <a:r>
              <a:rPr sz="2500" b="1" spc="130" dirty="0">
                <a:latin typeface="Trebuchet MS"/>
                <a:cs typeface="Trebuchet MS"/>
              </a:rPr>
              <a:t>Outreach</a:t>
            </a:r>
            <a:r>
              <a:rPr sz="2500" b="1" spc="-10" dirty="0">
                <a:latin typeface="Trebuchet MS"/>
                <a:cs typeface="Trebuchet MS"/>
              </a:rPr>
              <a:t> </a:t>
            </a:r>
            <a:r>
              <a:rPr sz="2500" b="1" spc="190" dirty="0">
                <a:latin typeface="Trebuchet MS"/>
                <a:cs typeface="Trebuchet MS"/>
              </a:rPr>
              <a:t>Day</a:t>
            </a:r>
            <a:r>
              <a:rPr sz="2500" b="1" spc="-10" dirty="0">
                <a:latin typeface="Trebuchet MS"/>
                <a:cs typeface="Trebuchet MS"/>
              </a:rPr>
              <a:t> </a:t>
            </a:r>
            <a:r>
              <a:rPr sz="2500" b="1" spc="85" dirty="0">
                <a:latin typeface="Trebuchet MS"/>
                <a:cs typeface="Trebuchet MS"/>
              </a:rPr>
              <a:t>2</a:t>
            </a:r>
            <a:r>
              <a:rPr sz="2500" b="1" spc="-10" dirty="0">
                <a:latin typeface="Trebuchet MS"/>
                <a:cs typeface="Trebuchet MS"/>
              </a:rPr>
              <a:t> </a:t>
            </a:r>
            <a:r>
              <a:rPr sz="2500" b="1" spc="114" dirty="0">
                <a:latin typeface="Trebuchet MS"/>
                <a:cs typeface="Trebuchet MS"/>
              </a:rPr>
              <a:t>(OD2),</a:t>
            </a:r>
            <a:r>
              <a:rPr sz="2500" b="1" spc="-5" dirty="0">
                <a:latin typeface="Trebuchet MS"/>
                <a:cs typeface="Trebuchet MS"/>
              </a:rPr>
              <a:t> </a:t>
            </a:r>
            <a:r>
              <a:rPr sz="2500" b="1" spc="165" dirty="0">
                <a:latin typeface="Trebuchet MS"/>
                <a:cs typeface="Trebuchet MS"/>
              </a:rPr>
              <a:t>Science</a:t>
            </a:r>
            <a:r>
              <a:rPr sz="2500" b="1" spc="-10" dirty="0">
                <a:latin typeface="Trebuchet MS"/>
                <a:cs typeface="Trebuchet MS"/>
              </a:rPr>
              <a:t> </a:t>
            </a:r>
            <a:r>
              <a:rPr sz="2500" b="1" dirty="0">
                <a:latin typeface="Trebuchet MS"/>
                <a:cs typeface="Trebuchet MS"/>
              </a:rPr>
              <a:t>Art</a:t>
            </a:r>
            <a:r>
              <a:rPr sz="2500" b="1" spc="-10" dirty="0">
                <a:latin typeface="Trebuchet MS"/>
                <a:cs typeface="Trebuchet MS"/>
              </a:rPr>
              <a:t> </a:t>
            </a:r>
            <a:r>
              <a:rPr sz="2500" b="1" spc="100" dirty="0">
                <a:latin typeface="Trebuchet MS"/>
                <a:cs typeface="Trebuchet MS"/>
              </a:rPr>
              <a:t>Contest.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ts val="2850"/>
              </a:lnSpc>
            </a:pPr>
            <a:r>
              <a:rPr sz="2500" spc="105" dirty="0">
                <a:latin typeface="Tahoma"/>
                <a:cs typeface="Tahoma"/>
              </a:rPr>
              <a:t>(</a:t>
            </a:r>
            <a:r>
              <a:rPr sz="2500" u="heavy" spc="10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Pendin</a:t>
            </a:r>
            <a:r>
              <a:rPr sz="2500" spc="105" dirty="0">
                <a:latin typeface="Tahoma"/>
                <a:cs typeface="Tahoma"/>
              </a:rPr>
              <a:t>g</a:t>
            </a:r>
            <a:r>
              <a:rPr sz="2500" u="heavy" spc="10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:</a:t>
            </a:r>
            <a:r>
              <a:rPr sz="2500" u="heavy" spc="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500" u="heavy" spc="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Ser</a:t>
            </a:r>
            <a:r>
              <a:rPr sz="2500" spc="140" dirty="0">
                <a:latin typeface="Tahoma"/>
                <a:cs typeface="Tahoma"/>
              </a:rPr>
              <a:t>g</a:t>
            </a:r>
            <a:r>
              <a:rPr sz="2500" u="heavy" spc="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io</a:t>
            </a:r>
            <a:r>
              <a:rPr sz="2500" u="heavy" spc="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500" u="heavy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Javier</a:t>
            </a:r>
            <a:r>
              <a:rPr sz="2500" spc="95" dirty="0">
                <a:latin typeface="Tahoma"/>
                <a:cs typeface="Tahoma"/>
              </a:rPr>
              <a:t>,</a:t>
            </a:r>
            <a:r>
              <a:rPr sz="2500" u="heavy" spc="3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500" u="heavy" spc="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Toshiba.</a:t>
            </a:r>
            <a:r>
              <a:rPr sz="2500" spc="95" dirty="0">
                <a:latin typeface="Tahoma"/>
                <a:cs typeface="Tahoma"/>
              </a:rPr>
              <a:t>)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493" y="4819256"/>
            <a:ext cx="130213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50" dirty="0">
                <a:solidFill>
                  <a:srgbClr val="0000FF"/>
                </a:solidFill>
                <a:latin typeface="Trebuchet MS"/>
                <a:cs typeface="Trebuchet MS"/>
              </a:rPr>
              <a:t>(We</a:t>
            </a:r>
            <a:r>
              <a:rPr sz="25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165" dirty="0">
                <a:solidFill>
                  <a:srgbClr val="0000FF"/>
                </a:solidFill>
                <a:latin typeface="Trebuchet MS"/>
                <a:cs typeface="Trebuchet MS"/>
              </a:rPr>
              <a:t>might</a:t>
            </a:r>
            <a:r>
              <a:rPr sz="25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140" dirty="0">
                <a:solidFill>
                  <a:srgbClr val="0000FF"/>
                </a:solidFill>
                <a:latin typeface="Trebuchet MS"/>
                <a:cs typeface="Trebuchet MS"/>
              </a:rPr>
              <a:t>need</a:t>
            </a:r>
            <a:r>
              <a:rPr sz="25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60" dirty="0">
                <a:solidFill>
                  <a:srgbClr val="0000FF"/>
                </a:solidFill>
                <a:latin typeface="Trebuchet MS"/>
                <a:cs typeface="Trebuchet MS"/>
              </a:rPr>
              <a:t>to</a:t>
            </a:r>
            <a:r>
              <a:rPr sz="25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100" dirty="0">
                <a:solidFill>
                  <a:srgbClr val="0000FF"/>
                </a:solidFill>
                <a:latin typeface="Trebuchet MS"/>
                <a:cs typeface="Trebuchet MS"/>
              </a:rPr>
              <a:t>reactivate</a:t>
            </a:r>
            <a:r>
              <a:rPr sz="25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0000FF"/>
                </a:solidFill>
                <a:latin typeface="Trebuchet MS"/>
                <a:cs typeface="Trebuchet MS"/>
              </a:rPr>
              <a:t>it</a:t>
            </a:r>
            <a:r>
              <a:rPr sz="25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0000FF"/>
                </a:solidFill>
                <a:latin typeface="Trebuchet MS"/>
                <a:cs typeface="Trebuchet MS"/>
              </a:rPr>
              <a:t>if</a:t>
            </a:r>
            <a:r>
              <a:rPr sz="25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105" dirty="0">
                <a:solidFill>
                  <a:srgbClr val="0000FF"/>
                </a:solidFill>
                <a:latin typeface="Trebuchet MS"/>
                <a:cs typeface="Trebuchet MS"/>
              </a:rPr>
              <a:t>we</a:t>
            </a:r>
            <a:r>
              <a:rPr sz="25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165" dirty="0">
                <a:solidFill>
                  <a:srgbClr val="0000FF"/>
                </a:solidFill>
                <a:latin typeface="Trebuchet MS"/>
                <a:cs typeface="Trebuchet MS"/>
              </a:rPr>
              <a:t>move</a:t>
            </a:r>
            <a:r>
              <a:rPr sz="25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65" dirty="0">
                <a:solidFill>
                  <a:srgbClr val="0000FF"/>
                </a:solidFill>
                <a:latin typeface="Trebuchet MS"/>
                <a:cs typeface="Trebuchet MS"/>
              </a:rPr>
              <a:t>the</a:t>
            </a:r>
            <a:r>
              <a:rPr sz="25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204" dirty="0">
                <a:solidFill>
                  <a:srgbClr val="0000FF"/>
                </a:solidFill>
                <a:latin typeface="Trebuchet MS"/>
                <a:cs typeface="Trebuchet MS"/>
              </a:rPr>
              <a:t>QSI</a:t>
            </a:r>
            <a:r>
              <a:rPr sz="25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165" dirty="0">
                <a:solidFill>
                  <a:srgbClr val="0000FF"/>
                </a:solidFill>
                <a:latin typeface="Trebuchet MS"/>
                <a:cs typeface="Trebuchet MS"/>
              </a:rPr>
              <a:t>Science</a:t>
            </a:r>
            <a:r>
              <a:rPr sz="25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0000FF"/>
                </a:solidFill>
                <a:latin typeface="Trebuchet MS"/>
                <a:cs typeface="Trebuchet MS"/>
              </a:rPr>
              <a:t>Art</a:t>
            </a:r>
            <a:r>
              <a:rPr sz="25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155" dirty="0">
                <a:solidFill>
                  <a:srgbClr val="0000FF"/>
                </a:solidFill>
                <a:latin typeface="Trebuchet MS"/>
                <a:cs typeface="Trebuchet MS"/>
              </a:rPr>
              <a:t>Contest</a:t>
            </a:r>
            <a:r>
              <a:rPr sz="25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60" dirty="0">
                <a:solidFill>
                  <a:srgbClr val="0000FF"/>
                </a:solidFill>
                <a:latin typeface="Trebuchet MS"/>
                <a:cs typeface="Trebuchet MS"/>
              </a:rPr>
              <a:t>to</a:t>
            </a:r>
            <a:r>
              <a:rPr sz="25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00" b="1" spc="55" dirty="0">
                <a:solidFill>
                  <a:srgbClr val="0000FF"/>
                </a:solidFill>
                <a:latin typeface="Trebuchet MS"/>
                <a:cs typeface="Trebuchet MS"/>
              </a:rPr>
              <a:t>Paris.)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045" y="6181331"/>
            <a:ext cx="17781905" cy="251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140">
              <a:lnSpc>
                <a:spcPct val="100000"/>
              </a:lnSpc>
              <a:spcBef>
                <a:spcPts val="100"/>
              </a:spcBef>
              <a:tabLst>
                <a:tab pos="12580620" algn="l"/>
              </a:tabLst>
            </a:pPr>
            <a:r>
              <a:rPr sz="2800" b="1" spc="140" dirty="0">
                <a:latin typeface="Trebuchet MS"/>
                <a:cs typeface="Trebuchet MS"/>
              </a:rPr>
              <a:t>Outreach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210" dirty="0">
                <a:latin typeface="Trebuchet MS"/>
                <a:cs typeface="Trebuchet MS"/>
              </a:rPr>
              <a:t>Day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95" dirty="0">
                <a:latin typeface="Trebuchet MS"/>
                <a:cs typeface="Trebuchet MS"/>
              </a:rPr>
              <a:t>3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spc="125" dirty="0">
                <a:latin typeface="Trebuchet MS"/>
                <a:cs typeface="Trebuchet MS"/>
              </a:rPr>
              <a:t>(OD3),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229" dirty="0">
                <a:latin typeface="Trebuchet MS"/>
                <a:cs typeface="Trebuchet MS"/>
              </a:rPr>
              <a:t>QSI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spc="180" dirty="0">
                <a:latin typeface="Trebuchet MS"/>
                <a:cs typeface="Trebuchet MS"/>
              </a:rPr>
              <a:t>open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70" dirty="0">
                <a:latin typeface="Trebuchet MS"/>
                <a:cs typeface="Trebuchet MS"/>
              </a:rPr>
              <a:t>day.</a:t>
            </a:r>
            <a:r>
              <a:rPr sz="2800" b="1" dirty="0">
                <a:latin typeface="Trebuchet MS"/>
                <a:cs typeface="Trebuchet MS"/>
              </a:rPr>
              <a:t>	</a:t>
            </a:r>
            <a:r>
              <a:rPr sz="2800" b="1" spc="160" dirty="0">
                <a:solidFill>
                  <a:srgbClr val="FF0000"/>
                </a:solidFill>
                <a:latin typeface="Trebuchet MS"/>
                <a:cs typeface="Trebuchet MS"/>
              </a:rPr>
              <a:t>Pending,</a:t>
            </a:r>
            <a:r>
              <a:rPr sz="28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65" dirty="0">
                <a:solidFill>
                  <a:srgbClr val="FF0000"/>
                </a:solidFill>
                <a:latin typeface="Trebuchet MS"/>
                <a:cs typeface="Trebuchet MS"/>
              </a:rPr>
              <a:t>Paris,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FF0000"/>
                </a:solidFill>
                <a:latin typeface="Trebuchet MS"/>
                <a:cs typeface="Trebuchet MS"/>
              </a:rPr>
              <a:t>2026.</a:t>
            </a:r>
            <a:endParaRPr sz="2800">
              <a:latin typeface="Trebuchet MS"/>
              <a:cs typeface="Trebuchet MS"/>
            </a:endParaRPr>
          </a:p>
          <a:p>
            <a:pPr marL="12700" marR="5080" indent="552450" algn="just">
              <a:lnSpc>
                <a:spcPts val="2700"/>
              </a:lnSpc>
              <a:spcBef>
                <a:spcPts val="2755"/>
              </a:spcBef>
            </a:pPr>
            <a:r>
              <a:rPr sz="2500" dirty="0">
                <a:latin typeface="Tahoma"/>
                <a:cs typeface="Tahoma"/>
              </a:rPr>
              <a:t>In</a:t>
            </a:r>
            <a:r>
              <a:rPr sz="2500" spc="215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conjunction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120" dirty="0">
                <a:latin typeface="Tahoma"/>
                <a:cs typeface="Tahoma"/>
              </a:rPr>
              <a:t>with</a:t>
            </a:r>
            <a:r>
              <a:rPr sz="2500" spc="215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the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QSI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140" dirty="0">
                <a:latin typeface="Tahoma"/>
                <a:cs typeface="Tahoma"/>
              </a:rPr>
              <a:t>Conference,</a:t>
            </a:r>
            <a:r>
              <a:rPr sz="2500" spc="215" dirty="0">
                <a:latin typeface="Tahoma"/>
                <a:cs typeface="Tahoma"/>
              </a:rPr>
              <a:t> </a:t>
            </a:r>
            <a:r>
              <a:rPr sz="2500" spc="135" dirty="0">
                <a:latin typeface="Tahoma"/>
                <a:cs typeface="Tahoma"/>
              </a:rPr>
              <a:t>we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135" dirty="0">
                <a:latin typeface="Tahoma"/>
                <a:cs typeface="Tahoma"/>
              </a:rPr>
              <a:t>will</a:t>
            </a:r>
            <a:r>
              <a:rPr sz="2500" spc="215" dirty="0">
                <a:latin typeface="Tahoma"/>
                <a:cs typeface="Tahoma"/>
              </a:rPr>
              <a:t> </a:t>
            </a:r>
            <a:r>
              <a:rPr sz="2500" spc="140" dirty="0">
                <a:latin typeface="Tahoma"/>
                <a:cs typeface="Tahoma"/>
              </a:rPr>
              <a:t>organize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an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Open</a:t>
            </a:r>
            <a:r>
              <a:rPr sz="2500" spc="215" dirty="0">
                <a:latin typeface="Tahoma"/>
                <a:cs typeface="Tahoma"/>
              </a:rPr>
              <a:t> </a:t>
            </a:r>
            <a:r>
              <a:rPr sz="2500" spc="55" dirty="0">
                <a:latin typeface="Tahoma"/>
                <a:cs typeface="Tahoma"/>
              </a:rPr>
              <a:t>Day,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130" dirty="0">
                <a:latin typeface="Tahoma"/>
                <a:cs typeface="Tahoma"/>
              </a:rPr>
              <a:t>where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130" dirty="0">
                <a:latin typeface="Tahoma"/>
                <a:cs typeface="Tahoma"/>
              </a:rPr>
              <a:t>members</a:t>
            </a:r>
            <a:r>
              <a:rPr sz="2500" spc="215" dirty="0">
                <a:latin typeface="Tahoma"/>
                <a:cs typeface="Tahoma"/>
              </a:rPr>
              <a:t> </a:t>
            </a:r>
            <a:r>
              <a:rPr sz="2500" spc="65" dirty="0">
                <a:latin typeface="Tahoma"/>
                <a:cs typeface="Tahoma"/>
              </a:rPr>
              <a:t>of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the</a:t>
            </a:r>
            <a:r>
              <a:rPr sz="2500" spc="215" dirty="0">
                <a:latin typeface="Tahoma"/>
                <a:cs typeface="Tahoma"/>
              </a:rPr>
              <a:t> </a:t>
            </a:r>
            <a:r>
              <a:rPr sz="2500" spc="190" dirty="0">
                <a:latin typeface="Tahoma"/>
                <a:cs typeface="Tahoma"/>
              </a:rPr>
              <a:t>public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135" dirty="0">
                <a:latin typeface="Tahoma"/>
                <a:cs typeface="Tahoma"/>
              </a:rPr>
              <a:t>will</a:t>
            </a:r>
            <a:r>
              <a:rPr sz="2500" spc="220" dirty="0">
                <a:latin typeface="Tahoma"/>
                <a:cs typeface="Tahoma"/>
              </a:rPr>
              <a:t> </a:t>
            </a:r>
            <a:r>
              <a:rPr sz="2500" spc="125" dirty="0">
                <a:latin typeface="Tahoma"/>
                <a:cs typeface="Tahoma"/>
              </a:rPr>
              <a:t>be </a:t>
            </a:r>
            <a:r>
              <a:rPr sz="2500" spc="135" dirty="0">
                <a:latin typeface="Tahoma"/>
                <a:cs typeface="Tahoma"/>
              </a:rPr>
              <a:t>invited</a:t>
            </a:r>
            <a:r>
              <a:rPr sz="2500" spc="35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to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90" dirty="0">
                <a:latin typeface="Tahoma"/>
                <a:cs typeface="Tahoma"/>
              </a:rPr>
              <a:t>public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05" dirty="0">
                <a:latin typeface="Tahoma"/>
                <a:cs typeface="Tahoma"/>
              </a:rPr>
              <a:t>lectures,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50" dirty="0">
                <a:latin typeface="Tahoma"/>
                <a:cs typeface="Tahoma"/>
              </a:rPr>
              <a:t>given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35" dirty="0">
                <a:latin typeface="Tahoma"/>
                <a:cs typeface="Tahoma"/>
              </a:rPr>
              <a:t>by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45" dirty="0">
                <a:latin typeface="Tahoma"/>
                <a:cs typeface="Tahoma"/>
              </a:rPr>
              <a:t>lead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30" dirty="0">
                <a:latin typeface="Tahoma"/>
                <a:cs typeface="Tahoma"/>
              </a:rPr>
              <a:t>scientists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00" dirty="0">
                <a:latin typeface="Tahoma"/>
                <a:cs typeface="Tahoma"/>
              </a:rPr>
              <a:t>in</a:t>
            </a:r>
            <a:r>
              <a:rPr sz="2500" spc="35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the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85" dirty="0">
                <a:latin typeface="Tahoma"/>
                <a:cs typeface="Tahoma"/>
              </a:rPr>
              <a:t>field,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20" dirty="0">
                <a:latin typeface="Tahoma"/>
                <a:cs typeface="Tahoma"/>
              </a:rPr>
              <a:t>demonstrations,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50" dirty="0">
                <a:latin typeface="Tahoma"/>
                <a:cs typeface="Tahoma"/>
              </a:rPr>
              <a:t>and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(virtual)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20" dirty="0">
                <a:latin typeface="Tahoma"/>
                <a:cs typeface="Tahoma"/>
              </a:rPr>
              <a:t>laboratory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00" dirty="0">
                <a:latin typeface="Tahoma"/>
                <a:cs typeface="Tahoma"/>
              </a:rPr>
              <a:t>tours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155" dirty="0">
                <a:latin typeface="Tahoma"/>
                <a:cs typeface="Tahoma"/>
              </a:rPr>
              <a:t>based </a:t>
            </a:r>
            <a:r>
              <a:rPr sz="2500" spc="140" dirty="0">
                <a:latin typeface="Tahoma"/>
                <a:cs typeface="Tahoma"/>
              </a:rPr>
              <a:t>on</a:t>
            </a:r>
            <a:r>
              <a:rPr sz="2500" spc="204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the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80" dirty="0">
                <a:latin typeface="Tahoma"/>
                <a:cs typeface="Tahoma"/>
              </a:rPr>
              <a:t>QSI’s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25" dirty="0">
                <a:latin typeface="Tahoma"/>
                <a:cs typeface="Tahoma"/>
              </a:rPr>
              <a:t>research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50" dirty="0">
                <a:latin typeface="Tahoma"/>
                <a:cs typeface="Tahoma"/>
              </a:rPr>
              <a:t>and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25" dirty="0">
                <a:latin typeface="Tahoma"/>
                <a:cs typeface="Tahoma"/>
              </a:rPr>
              <a:t>industrial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85" dirty="0">
                <a:latin typeface="Tahoma"/>
                <a:cs typeface="Tahoma"/>
              </a:rPr>
              <a:t>partners.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35" dirty="0">
                <a:latin typeface="Tahoma"/>
                <a:cs typeface="Tahoma"/>
              </a:rPr>
              <a:t>They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35" dirty="0">
                <a:latin typeface="Tahoma"/>
                <a:cs typeface="Tahoma"/>
              </a:rPr>
              <a:t>will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25" dirty="0">
                <a:latin typeface="Tahoma"/>
                <a:cs typeface="Tahoma"/>
              </a:rPr>
              <a:t>have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the</a:t>
            </a:r>
            <a:r>
              <a:rPr sz="2500" spc="204" dirty="0">
                <a:latin typeface="Tahoma"/>
                <a:cs typeface="Tahoma"/>
              </a:rPr>
              <a:t> </a:t>
            </a:r>
            <a:r>
              <a:rPr sz="2500" spc="145" dirty="0">
                <a:latin typeface="Tahoma"/>
                <a:cs typeface="Tahoma"/>
              </a:rPr>
              <a:t>opportunity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to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talk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10" dirty="0">
                <a:latin typeface="Tahoma"/>
                <a:cs typeface="Tahoma"/>
              </a:rPr>
              <a:t>one-</a:t>
            </a:r>
            <a:r>
              <a:rPr sz="2500" spc="90" dirty="0">
                <a:latin typeface="Tahoma"/>
                <a:cs typeface="Tahoma"/>
              </a:rPr>
              <a:t>on-</a:t>
            </a:r>
            <a:r>
              <a:rPr sz="2500" spc="145" dirty="0">
                <a:latin typeface="Tahoma"/>
                <a:cs typeface="Tahoma"/>
              </a:rPr>
              <a:t>one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20" dirty="0">
                <a:latin typeface="Tahoma"/>
                <a:cs typeface="Tahoma"/>
              </a:rPr>
              <a:t>with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05" dirty="0">
                <a:latin typeface="Tahoma"/>
                <a:cs typeface="Tahoma"/>
              </a:rPr>
              <a:t>all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the</a:t>
            </a:r>
            <a:r>
              <a:rPr sz="2500" spc="210" dirty="0">
                <a:latin typeface="Tahoma"/>
                <a:cs typeface="Tahoma"/>
              </a:rPr>
              <a:t> </a:t>
            </a:r>
            <a:r>
              <a:rPr sz="2500" spc="165" dirty="0">
                <a:latin typeface="Tahoma"/>
                <a:cs typeface="Tahoma"/>
              </a:rPr>
              <a:t>DCs </a:t>
            </a:r>
            <a:r>
              <a:rPr sz="2500" spc="150" dirty="0">
                <a:latin typeface="Tahoma"/>
                <a:cs typeface="Tahoma"/>
              </a:rPr>
              <a:t>and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30" dirty="0">
                <a:latin typeface="Tahoma"/>
                <a:cs typeface="Tahoma"/>
              </a:rPr>
              <a:t>scientists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55" dirty="0">
                <a:latin typeface="Tahoma"/>
                <a:cs typeface="Tahoma"/>
              </a:rPr>
              <a:t>involved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50" dirty="0">
                <a:latin typeface="Tahoma"/>
                <a:cs typeface="Tahoma"/>
              </a:rPr>
              <a:t>and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10" dirty="0">
                <a:latin typeface="Tahoma"/>
                <a:cs typeface="Tahoma"/>
              </a:rPr>
              <a:t>learn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40" dirty="0">
                <a:latin typeface="Tahoma"/>
                <a:cs typeface="Tahoma"/>
              </a:rPr>
              <a:t>about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90" dirty="0">
                <a:latin typeface="Tahoma"/>
                <a:cs typeface="Tahoma"/>
              </a:rPr>
              <a:t>their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30" dirty="0">
                <a:latin typeface="Tahoma"/>
                <a:cs typeface="Tahoma"/>
              </a:rPr>
              <a:t>work</a:t>
            </a:r>
            <a:r>
              <a:rPr sz="2500" spc="55" dirty="0">
                <a:latin typeface="Tahoma"/>
                <a:cs typeface="Tahoma"/>
              </a:rPr>
              <a:t> first </a:t>
            </a:r>
            <a:r>
              <a:rPr sz="2500" spc="105" dirty="0">
                <a:latin typeface="Tahoma"/>
                <a:cs typeface="Tahoma"/>
              </a:rPr>
              <a:t>hand.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30" dirty="0">
                <a:latin typeface="Tahoma"/>
                <a:cs typeface="Tahoma"/>
              </a:rPr>
              <a:t>This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35" dirty="0">
                <a:latin typeface="Tahoma"/>
                <a:cs typeface="Tahoma"/>
              </a:rPr>
              <a:t>will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50" dirty="0">
                <a:latin typeface="Tahoma"/>
                <a:cs typeface="Tahoma"/>
              </a:rPr>
              <a:t>be</a:t>
            </a:r>
            <a:r>
              <a:rPr sz="2500" spc="60" dirty="0">
                <a:latin typeface="Tahoma"/>
                <a:cs typeface="Tahoma"/>
              </a:rPr>
              <a:t> </a:t>
            </a:r>
            <a:r>
              <a:rPr sz="2500" spc="175" dirty="0">
                <a:latin typeface="Tahoma"/>
                <a:cs typeface="Tahoma"/>
              </a:rPr>
              <a:t>done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00" dirty="0">
                <a:latin typeface="Tahoma"/>
                <a:cs typeface="Tahoma"/>
              </a:rPr>
              <a:t>in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65" dirty="0">
                <a:latin typeface="Tahoma"/>
                <a:cs typeface="Tahoma"/>
              </a:rPr>
              <a:t>2026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50" dirty="0">
                <a:latin typeface="Tahoma"/>
                <a:cs typeface="Tahoma"/>
              </a:rPr>
              <a:t>during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the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QSI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155" dirty="0">
                <a:latin typeface="Tahoma"/>
                <a:cs typeface="Tahoma"/>
              </a:rPr>
              <a:t>Conference </a:t>
            </a:r>
            <a:r>
              <a:rPr sz="2500" spc="100" dirty="0">
                <a:latin typeface="Tahoma"/>
                <a:cs typeface="Tahoma"/>
              </a:rPr>
              <a:t>in</a:t>
            </a:r>
            <a:r>
              <a:rPr sz="2500" spc="-10" dirty="0">
                <a:latin typeface="Tahoma"/>
                <a:cs typeface="Tahoma"/>
              </a:rPr>
              <a:t> </a:t>
            </a:r>
            <a:r>
              <a:rPr sz="2500" spc="65" dirty="0">
                <a:latin typeface="Tahoma"/>
                <a:cs typeface="Tahoma"/>
              </a:rPr>
              <a:t>Paris.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4926054" y="2908577"/>
            <a:ext cx="2593975" cy="3194050"/>
            <a:chOff x="14926054" y="2908577"/>
            <a:chExt cx="2593975" cy="31940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69600" y="2908577"/>
              <a:ext cx="1188620" cy="25622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26054" y="5425439"/>
              <a:ext cx="2593847" cy="67665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5459" y="1950655"/>
            <a:ext cx="142874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0228" y="1685923"/>
            <a:ext cx="674878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330" dirty="0"/>
              <a:t>QSI</a:t>
            </a:r>
            <a:r>
              <a:rPr sz="3600" spc="-25" dirty="0"/>
              <a:t> </a:t>
            </a:r>
            <a:r>
              <a:rPr sz="3600" spc="420" dirty="0"/>
              <a:t>SCIENCE</a:t>
            </a:r>
            <a:r>
              <a:rPr sz="3600" spc="-25" dirty="0"/>
              <a:t> </a:t>
            </a:r>
            <a:r>
              <a:rPr sz="3600" spc="235" dirty="0"/>
              <a:t>ART</a:t>
            </a:r>
            <a:r>
              <a:rPr sz="3600" spc="-25" dirty="0"/>
              <a:t> </a:t>
            </a:r>
            <a:r>
              <a:rPr sz="3600" spc="285" dirty="0"/>
              <a:t>CONTEST: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259" y="2903155"/>
            <a:ext cx="123825" cy="123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09276" y="2686048"/>
            <a:ext cx="9613900" cy="2164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spc="175" dirty="0">
                <a:latin typeface="Tahoma"/>
                <a:cs typeface="Tahoma"/>
              </a:rPr>
              <a:t>Create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a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committee.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sz="3000" spc="220" dirty="0">
                <a:latin typeface="Tahoma"/>
                <a:cs typeface="Tahoma"/>
              </a:rPr>
              <a:t>Postpone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165" dirty="0">
                <a:latin typeface="Tahoma"/>
                <a:cs typeface="Tahoma"/>
              </a:rPr>
              <a:t>until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225" dirty="0">
                <a:latin typeface="Tahoma"/>
                <a:cs typeface="Tahoma"/>
              </a:rPr>
              <a:t>March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2026.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sz="3000" spc="215" dirty="0">
                <a:latin typeface="Tahoma"/>
                <a:cs typeface="Tahoma"/>
              </a:rPr>
              <a:t>More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70" dirty="0">
                <a:latin typeface="Tahoma"/>
                <a:cs typeface="Tahoma"/>
              </a:rPr>
              <a:t>advertisement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05" dirty="0">
                <a:latin typeface="Tahoma"/>
                <a:cs typeface="Tahoma"/>
              </a:rPr>
              <a:t>of</a:t>
            </a:r>
            <a:r>
              <a:rPr sz="3000" spc="30" dirty="0">
                <a:latin typeface="Tahoma"/>
                <a:cs typeface="Tahoma"/>
              </a:rPr>
              <a:t> </a:t>
            </a:r>
            <a:r>
              <a:rPr sz="3000" spc="135" dirty="0">
                <a:latin typeface="Tahoma"/>
                <a:cs typeface="Tahoma"/>
              </a:rPr>
              <a:t>the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QSI</a:t>
            </a:r>
            <a:r>
              <a:rPr sz="3000" spc="30" dirty="0">
                <a:latin typeface="Tahoma"/>
                <a:cs typeface="Tahoma"/>
              </a:rPr>
              <a:t> </a:t>
            </a:r>
            <a:r>
              <a:rPr sz="3000" spc="235" dirty="0">
                <a:latin typeface="Tahoma"/>
                <a:cs typeface="Tahoma"/>
              </a:rPr>
              <a:t>Science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Art</a:t>
            </a:r>
            <a:r>
              <a:rPr sz="3000" spc="30" dirty="0">
                <a:latin typeface="Tahoma"/>
                <a:cs typeface="Tahoma"/>
              </a:rPr>
              <a:t> </a:t>
            </a:r>
            <a:r>
              <a:rPr sz="3000" spc="140" dirty="0">
                <a:latin typeface="Tahoma"/>
                <a:cs typeface="Tahoma"/>
              </a:rPr>
              <a:t>contest.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259" y="3741354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259" y="4579554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2305348" y="1928456"/>
            <a:ext cx="1831975" cy="1917700"/>
          </a:xfrm>
          <a:custGeom>
            <a:avLst/>
            <a:gdLst/>
            <a:ahLst/>
            <a:cxnLst/>
            <a:rect l="l" t="t" r="r" b="b"/>
            <a:pathLst>
              <a:path w="1831975" h="1917700">
                <a:moveTo>
                  <a:pt x="1831390" y="838200"/>
                </a:moveTo>
                <a:lnTo>
                  <a:pt x="1831263" y="825500"/>
                </a:lnTo>
                <a:lnTo>
                  <a:pt x="1831149" y="812800"/>
                </a:lnTo>
                <a:lnTo>
                  <a:pt x="1831035" y="800100"/>
                </a:lnTo>
                <a:lnTo>
                  <a:pt x="1826539" y="736600"/>
                </a:lnTo>
                <a:lnTo>
                  <a:pt x="1818220" y="685800"/>
                </a:lnTo>
                <a:lnTo>
                  <a:pt x="1805952" y="635000"/>
                </a:lnTo>
                <a:lnTo>
                  <a:pt x="1789722" y="584200"/>
                </a:lnTo>
                <a:lnTo>
                  <a:pt x="1779625" y="558800"/>
                </a:lnTo>
                <a:lnTo>
                  <a:pt x="1769529" y="533400"/>
                </a:lnTo>
                <a:lnTo>
                  <a:pt x="1762607" y="520700"/>
                </a:lnTo>
                <a:lnTo>
                  <a:pt x="1762607" y="787400"/>
                </a:lnTo>
                <a:lnTo>
                  <a:pt x="1762518" y="812800"/>
                </a:lnTo>
                <a:lnTo>
                  <a:pt x="1762417" y="838200"/>
                </a:lnTo>
                <a:lnTo>
                  <a:pt x="1758251" y="889000"/>
                </a:lnTo>
                <a:lnTo>
                  <a:pt x="1753704" y="876300"/>
                </a:lnTo>
                <a:lnTo>
                  <a:pt x="1751672" y="876300"/>
                </a:lnTo>
                <a:lnTo>
                  <a:pt x="1751672" y="927100"/>
                </a:lnTo>
                <a:lnTo>
                  <a:pt x="1747862" y="939800"/>
                </a:lnTo>
                <a:lnTo>
                  <a:pt x="1743494" y="952500"/>
                </a:lnTo>
                <a:lnTo>
                  <a:pt x="1738579" y="965200"/>
                </a:lnTo>
                <a:lnTo>
                  <a:pt x="1733092" y="990600"/>
                </a:lnTo>
                <a:lnTo>
                  <a:pt x="1705343" y="1016000"/>
                </a:lnTo>
                <a:lnTo>
                  <a:pt x="1672488" y="1054100"/>
                </a:lnTo>
                <a:lnTo>
                  <a:pt x="1633918" y="1092200"/>
                </a:lnTo>
                <a:lnTo>
                  <a:pt x="1589011" y="1117600"/>
                </a:lnTo>
                <a:lnTo>
                  <a:pt x="1585087" y="1130300"/>
                </a:lnTo>
                <a:lnTo>
                  <a:pt x="1571840" y="1130300"/>
                </a:lnTo>
                <a:lnTo>
                  <a:pt x="1556562" y="1143000"/>
                </a:lnTo>
                <a:lnTo>
                  <a:pt x="1540954" y="1143000"/>
                </a:lnTo>
                <a:lnTo>
                  <a:pt x="1524901" y="1155700"/>
                </a:lnTo>
                <a:lnTo>
                  <a:pt x="1502181" y="1168400"/>
                </a:lnTo>
                <a:lnTo>
                  <a:pt x="1491170" y="1168400"/>
                </a:lnTo>
                <a:lnTo>
                  <a:pt x="1494878" y="1155700"/>
                </a:lnTo>
                <a:lnTo>
                  <a:pt x="1521790" y="1143000"/>
                </a:lnTo>
                <a:lnTo>
                  <a:pt x="1546529" y="1130300"/>
                </a:lnTo>
                <a:lnTo>
                  <a:pt x="1569669" y="1104900"/>
                </a:lnTo>
                <a:lnTo>
                  <a:pt x="1591843" y="1079500"/>
                </a:lnTo>
                <a:lnTo>
                  <a:pt x="1598993" y="1066800"/>
                </a:lnTo>
                <a:lnTo>
                  <a:pt x="1606016" y="1066800"/>
                </a:lnTo>
                <a:lnTo>
                  <a:pt x="1612963" y="1054100"/>
                </a:lnTo>
                <a:lnTo>
                  <a:pt x="1619897" y="1054100"/>
                </a:lnTo>
                <a:lnTo>
                  <a:pt x="1636014" y="1028700"/>
                </a:lnTo>
                <a:lnTo>
                  <a:pt x="1652117" y="1016000"/>
                </a:lnTo>
                <a:lnTo>
                  <a:pt x="1717929" y="952500"/>
                </a:lnTo>
                <a:lnTo>
                  <a:pt x="1751672" y="927100"/>
                </a:lnTo>
                <a:lnTo>
                  <a:pt x="1751672" y="876300"/>
                </a:lnTo>
                <a:lnTo>
                  <a:pt x="1726311" y="876300"/>
                </a:lnTo>
                <a:lnTo>
                  <a:pt x="1681822" y="914400"/>
                </a:lnTo>
                <a:lnTo>
                  <a:pt x="1648142" y="952500"/>
                </a:lnTo>
                <a:lnTo>
                  <a:pt x="1614449" y="977900"/>
                </a:lnTo>
                <a:lnTo>
                  <a:pt x="1580997" y="1016000"/>
                </a:lnTo>
                <a:lnTo>
                  <a:pt x="1572336" y="1016000"/>
                </a:lnTo>
                <a:lnTo>
                  <a:pt x="1577314" y="1003058"/>
                </a:lnTo>
                <a:lnTo>
                  <a:pt x="1581924" y="990600"/>
                </a:lnTo>
                <a:lnTo>
                  <a:pt x="1586445" y="977900"/>
                </a:lnTo>
                <a:lnTo>
                  <a:pt x="1590751" y="965200"/>
                </a:lnTo>
                <a:lnTo>
                  <a:pt x="1622666" y="939800"/>
                </a:lnTo>
                <a:lnTo>
                  <a:pt x="1652397" y="901700"/>
                </a:lnTo>
                <a:lnTo>
                  <a:pt x="1680121" y="863600"/>
                </a:lnTo>
                <a:lnTo>
                  <a:pt x="1706003" y="825500"/>
                </a:lnTo>
                <a:lnTo>
                  <a:pt x="1713750" y="812800"/>
                </a:lnTo>
                <a:lnTo>
                  <a:pt x="1716938" y="812800"/>
                </a:lnTo>
                <a:lnTo>
                  <a:pt x="1718475" y="800100"/>
                </a:lnTo>
                <a:lnTo>
                  <a:pt x="1718322" y="800100"/>
                </a:lnTo>
                <a:lnTo>
                  <a:pt x="1716455" y="787400"/>
                </a:lnTo>
                <a:lnTo>
                  <a:pt x="1707235" y="787400"/>
                </a:lnTo>
                <a:lnTo>
                  <a:pt x="1700745" y="774700"/>
                </a:lnTo>
                <a:lnTo>
                  <a:pt x="1686153" y="774700"/>
                </a:lnTo>
                <a:lnTo>
                  <a:pt x="1698828" y="762000"/>
                </a:lnTo>
                <a:lnTo>
                  <a:pt x="1710651" y="736600"/>
                </a:lnTo>
                <a:lnTo>
                  <a:pt x="1721688" y="711200"/>
                </a:lnTo>
                <a:lnTo>
                  <a:pt x="1732038" y="685800"/>
                </a:lnTo>
                <a:lnTo>
                  <a:pt x="1734159" y="685800"/>
                </a:lnTo>
                <a:lnTo>
                  <a:pt x="1734705" y="673100"/>
                </a:lnTo>
                <a:lnTo>
                  <a:pt x="1731124" y="673100"/>
                </a:lnTo>
                <a:lnTo>
                  <a:pt x="1726984" y="660400"/>
                </a:lnTo>
                <a:lnTo>
                  <a:pt x="1715719" y="660400"/>
                </a:lnTo>
                <a:lnTo>
                  <a:pt x="1709204" y="647700"/>
                </a:lnTo>
                <a:lnTo>
                  <a:pt x="1702130" y="647700"/>
                </a:lnTo>
                <a:lnTo>
                  <a:pt x="1695754" y="660400"/>
                </a:lnTo>
                <a:lnTo>
                  <a:pt x="1686242" y="660400"/>
                </a:lnTo>
                <a:lnTo>
                  <a:pt x="1676361" y="685800"/>
                </a:lnTo>
                <a:lnTo>
                  <a:pt x="1665503" y="711200"/>
                </a:lnTo>
                <a:lnTo>
                  <a:pt x="1653590" y="723900"/>
                </a:lnTo>
                <a:lnTo>
                  <a:pt x="1640535" y="749300"/>
                </a:lnTo>
                <a:lnTo>
                  <a:pt x="1635163" y="749300"/>
                </a:lnTo>
                <a:lnTo>
                  <a:pt x="1632432" y="762000"/>
                </a:lnTo>
                <a:lnTo>
                  <a:pt x="1632877" y="749300"/>
                </a:lnTo>
                <a:lnTo>
                  <a:pt x="1633220" y="749300"/>
                </a:lnTo>
                <a:lnTo>
                  <a:pt x="1633448" y="736600"/>
                </a:lnTo>
                <a:lnTo>
                  <a:pt x="1656092" y="698500"/>
                </a:lnTo>
                <a:lnTo>
                  <a:pt x="1675396" y="660400"/>
                </a:lnTo>
                <a:lnTo>
                  <a:pt x="1687436" y="622300"/>
                </a:lnTo>
                <a:lnTo>
                  <a:pt x="1691449" y="609600"/>
                </a:lnTo>
                <a:lnTo>
                  <a:pt x="1704390" y="558800"/>
                </a:lnTo>
                <a:lnTo>
                  <a:pt x="1704936" y="558800"/>
                </a:lnTo>
                <a:lnTo>
                  <a:pt x="1724190" y="596900"/>
                </a:lnTo>
                <a:lnTo>
                  <a:pt x="1739633" y="647700"/>
                </a:lnTo>
                <a:lnTo>
                  <a:pt x="1751190" y="698500"/>
                </a:lnTo>
                <a:lnTo>
                  <a:pt x="1758861" y="736600"/>
                </a:lnTo>
                <a:lnTo>
                  <a:pt x="1762607" y="787400"/>
                </a:lnTo>
                <a:lnTo>
                  <a:pt x="1762607" y="520700"/>
                </a:lnTo>
                <a:lnTo>
                  <a:pt x="1748764" y="495300"/>
                </a:lnTo>
                <a:lnTo>
                  <a:pt x="1725193" y="444500"/>
                </a:lnTo>
                <a:lnTo>
                  <a:pt x="1698917" y="406400"/>
                </a:lnTo>
                <a:lnTo>
                  <a:pt x="1693557" y="399326"/>
                </a:lnTo>
                <a:lnTo>
                  <a:pt x="1693557" y="533400"/>
                </a:lnTo>
                <a:lnTo>
                  <a:pt x="1659293" y="533400"/>
                </a:lnTo>
                <a:lnTo>
                  <a:pt x="1656067" y="546100"/>
                </a:lnTo>
                <a:lnTo>
                  <a:pt x="1650873" y="571500"/>
                </a:lnTo>
                <a:lnTo>
                  <a:pt x="1644421" y="584200"/>
                </a:lnTo>
                <a:lnTo>
                  <a:pt x="1637055" y="609600"/>
                </a:lnTo>
                <a:lnTo>
                  <a:pt x="1629079" y="622300"/>
                </a:lnTo>
                <a:lnTo>
                  <a:pt x="1625130" y="596900"/>
                </a:lnTo>
                <a:lnTo>
                  <a:pt x="1620012" y="571500"/>
                </a:lnTo>
                <a:lnTo>
                  <a:pt x="1613725" y="533400"/>
                </a:lnTo>
                <a:lnTo>
                  <a:pt x="1606283" y="508000"/>
                </a:lnTo>
                <a:lnTo>
                  <a:pt x="1608340" y="495300"/>
                </a:lnTo>
                <a:lnTo>
                  <a:pt x="1609826" y="469900"/>
                </a:lnTo>
                <a:lnTo>
                  <a:pt x="1610728" y="444500"/>
                </a:lnTo>
                <a:lnTo>
                  <a:pt x="1611058" y="431800"/>
                </a:lnTo>
                <a:lnTo>
                  <a:pt x="1609191" y="419100"/>
                </a:lnTo>
                <a:lnTo>
                  <a:pt x="1604251" y="419100"/>
                </a:lnTo>
                <a:lnTo>
                  <a:pt x="1597342" y="406400"/>
                </a:lnTo>
                <a:lnTo>
                  <a:pt x="1576692" y="406400"/>
                </a:lnTo>
                <a:lnTo>
                  <a:pt x="1572641" y="419100"/>
                </a:lnTo>
                <a:lnTo>
                  <a:pt x="1562493" y="394919"/>
                </a:lnTo>
                <a:lnTo>
                  <a:pt x="1562493" y="685800"/>
                </a:lnTo>
                <a:lnTo>
                  <a:pt x="1562366" y="736600"/>
                </a:lnTo>
                <a:lnTo>
                  <a:pt x="1559128" y="774700"/>
                </a:lnTo>
                <a:lnTo>
                  <a:pt x="1552790" y="825500"/>
                </a:lnTo>
                <a:lnTo>
                  <a:pt x="1543392" y="876300"/>
                </a:lnTo>
                <a:lnTo>
                  <a:pt x="1530934" y="927100"/>
                </a:lnTo>
                <a:lnTo>
                  <a:pt x="1510296" y="977900"/>
                </a:lnTo>
                <a:lnTo>
                  <a:pt x="1505546" y="977900"/>
                </a:lnTo>
                <a:lnTo>
                  <a:pt x="1501178" y="990600"/>
                </a:lnTo>
                <a:lnTo>
                  <a:pt x="1497139" y="990600"/>
                </a:lnTo>
                <a:lnTo>
                  <a:pt x="1493596" y="1003261"/>
                </a:lnTo>
                <a:lnTo>
                  <a:pt x="1497037" y="1016000"/>
                </a:lnTo>
                <a:lnTo>
                  <a:pt x="1491894" y="1028700"/>
                </a:lnTo>
                <a:lnTo>
                  <a:pt x="1486611" y="1041400"/>
                </a:lnTo>
                <a:lnTo>
                  <a:pt x="1481201" y="1041400"/>
                </a:lnTo>
                <a:lnTo>
                  <a:pt x="1475676" y="1054100"/>
                </a:lnTo>
                <a:lnTo>
                  <a:pt x="1461477" y="1076629"/>
                </a:lnTo>
                <a:lnTo>
                  <a:pt x="1461477" y="1257300"/>
                </a:lnTo>
                <a:lnTo>
                  <a:pt x="1454238" y="1270000"/>
                </a:lnTo>
                <a:lnTo>
                  <a:pt x="1435887" y="1270000"/>
                </a:lnTo>
                <a:lnTo>
                  <a:pt x="1416773" y="1282700"/>
                </a:lnTo>
                <a:lnTo>
                  <a:pt x="1396593" y="1282700"/>
                </a:lnTo>
                <a:lnTo>
                  <a:pt x="1375067" y="1295400"/>
                </a:lnTo>
                <a:lnTo>
                  <a:pt x="1379893" y="1282700"/>
                </a:lnTo>
                <a:lnTo>
                  <a:pt x="1389507" y="1282700"/>
                </a:lnTo>
                <a:lnTo>
                  <a:pt x="1408074" y="1270000"/>
                </a:lnTo>
                <a:lnTo>
                  <a:pt x="1425879" y="1270000"/>
                </a:lnTo>
                <a:lnTo>
                  <a:pt x="1442770" y="1257300"/>
                </a:lnTo>
                <a:lnTo>
                  <a:pt x="1461477" y="1257300"/>
                </a:lnTo>
                <a:lnTo>
                  <a:pt x="1461477" y="1076629"/>
                </a:lnTo>
                <a:lnTo>
                  <a:pt x="1451660" y="1092200"/>
                </a:lnTo>
                <a:lnTo>
                  <a:pt x="1424965" y="1143000"/>
                </a:lnTo>
                <a:lnTo>
                  <a:pt x="1395628" y="1168400"/>
                </a:lnTo>
                <a:lnTo>
                  <a:pt x="1363662" y="1206500"/>
                </a:lnTo>
                <a:lnTo>
                  <a:pt x="1329093" y="1231900"/>
                </a:lnTo>
                <a:lnTo>
                  <a:pt x="1291958" y="1270000"/>
                </a:lnTo>
                <a:lnTo>
                  <a:pt x="1252258" y="1295400"/>
                </a:lnTo>
                <a:lnTo>
                  <a:pt x="1210030" y="1320800"/>
                </a:lnTo>
                <a:lnTo>
                  <a:pt x="1165301" y="1333500"/>
                </a:lnTo>
                <a:lnTo>
                  <a:pt x="1156601" y="1333500"/>
                </a:lnTo>
                <a:lnTo>
                  <a:pt x="1152867" y="1346200"/>
                </a:lnTo>
                <a:lnTo>
                  <a:pt x="1128547" y="1346200"/>
                </a:lnTo>
                <a:lnTo>
                  <a:pt x="1085900" y="1371600"/>
                </a:lnTo>
                <a:lnTo>
                  <a:pt x="1036370" y="1371600"/>
                </a:lnTo>
                <a:lnTo>
                  <a:pt x="1026718" y="1384300"/>
                </a:lnTo>
                <a:lnTo>
                  <a:pt x="1007325" y="1384300"/>
                </a:lnTo>
                <a:lnTo>
                  <a:pt x="957821" y="1397000"/>
                </a:lnTo>
                <a:lnTo>
                  <a:pt x="917079" y="1417891"/>
                </a:lnTo>
                <a:lnTo>
                  <a:pt x="917079" y="1485900"/>
                </a:lnTo>
                <a:lnTo>
                  <a:pt x="913853" y="1498600"/>
                </a:lnTo>
                <a:lnTo>
                  <a:pt x="911313" y="1498600"/>
                </a:lnTo>
                <a:lnTo>
                  <a:pt x="909421" y="1511300"/>
                </a:lnTo>
                <a:lnTo>
                  <a:pt x="904113" y="1524000"/>
                </a:lnTo>
                <a:lnTo>
                  <a:pt x="899160" y="1536700"/>
                </a:lnTo>
                <a:lnTo>
                  <a:pt x="894562" y="1549400"/>
                </a:lnTo>
                <a:lnTo>
                  <a:pt x="890333" y="1562100"/>
                </a:lnTo>
                <a:lnTo>
                  <a:pt x="887907" y="1549400"/>
                </a:lnTo>
                <a:lnTo>
                  <a:pt x="878039" y="1549400"/>
                </a:lnTo>
                <a:lnTo>
                  <a:pt x="876554" y="1550492"/>
                </a:lnTo>
                <a:lnTo>
                  <a:pt x="876554" y="1612900"/>
                </a:lnTo>
                <a:lnTo>
                  <a:pt x="874890" y="1625600"/>
                </a:lnTo>
                <a:lnTo>
                  <a:pt x="873379" y="1625600"/>
                </a:lnTo>
                <a:lnTo>
                  <a:pt x="872058" y="1638300"/>
                </a:lnTo>
                <a:lnTo>
                  <a:pt x="870915" y="1651000"/>
                </a:lnTo>
                <a:lnTo>
                  <a:pt x="853795" y="1663700"/>
                </a:lnTo>
                <a:lnTo>
                  <a:pt x="822528" y="1689100"/>
                </a:lnTo>
                <a:lnTo>
                  <a:pt x="788644" y="1727200"/>
                </a:lnTo>
                <a:lnTo>
                  <a:pt x="776719" y="1752600"/>
                </a:lnTo>
                <a:lnTo>
                  <a:pt x="766495" y="1765300"/>
                </a:lnTo>
                <a:lnTo>
                  <a:pt x="758380" y="1778000"/>
                </a:lnTo>
                <a:lnTo>
                  <a:pt x="752373" y="1778000"/>
                </a:lnTo>
                <a:lnTo>
                  <a:pt x="748512" y="1790700"/>
                </a:lnTo>
                <a:lnTo>
                  <a:pt x="742442" y="1790700"/>
                </a:lnTo>
                <a:lnTo>
                  <a:pt x="743839" y="1752600"/>
                </a:lnTo>
                <a:lnTo>
                  <a:pt x="744245" y="1752600"/>
                </a:lnTo>
                <a:lnTo>
                  <a:pt x="744715" y="1739900"/>
                </a:lnTo>
                <a:lnTo>
                  <a:pt x="753389" y="1739900"/>
                </a:lnTo>
                <a:lnTo>
                  <a:pt x="772287" y="1727200"/>
                </a:lnTo>
                <a:lnTo>
                  <a:pt x="789520" y="1714500"/>
                </a:lnTo>
                <a:lnTo>
                  <a:pt x="805332" y="1689100"/>
                </a:lnTo>
                <a:lnTo>
                  <a:pt x="819962" y="1676400"/>
                </a:lnTo>
                <a:lnTo>
                  <a:pt x="824217" y="1663700"/>
                </a:lnTo>
                <a:lnTo>
                  <a:pt x="832612" y="1663700"/>
                </a:lnTo>
                <a:lnTo>
                  <a:pt x="836764" y="1651000"/>
                </a:lnTo>
                <a:lnTo>
                  <a:pt x="840117" y="1651000"/>
                </a:lnTo>
                <a:lnTo>
                  <a:pt x="856957" y="1638300"/>
                </a:lnTo>
                <a:lnTo>
                  <a:pt x="863663" y="1625600"/>
                </a:lnTo>
                <a:lnTo>
                  <a:pt x="870267" y="1612900"/>
                </a:lnTo>
                <a:lnTo>
                  <a:pt x="876554" y="1612900"/>
                </a:lnTo>
                <a:lnTo>
                  <a:pt x="876554" y="1550492"/>
                </a:lnTo>
                <a:lnTo>
                  <a:pt x="860577" y="1562100"/>
                </a:lnTo>
                <a:lnTo>
                  <a:pt x="844042" y="1574800"/>
                </a:lnTo>
                <a:lnTo>
                  <a:pt x="828649" y="1587500"/>
                </a:lnTo>
                <a:lnTo>
                  <a:pt x="814628" y="1600200"/>
                </a:lnTo>
                <a:lnTo>
                  <a:pt x="809726" y="1612900"/>
                </a:lnTo>
                <a:lnTo>
                  <a:pt x="801268" y="1612900"/>
                </a:lnTo>
                <a:lnTo>
                  <a:pt x="796645" y="1625600"/>
                </a:lnTo>
                <a:lnTo>
                  <a:pt x="791591" y="1625600"/>
                </a:lnTo>
                <a:lnTo>
                  <a:pt x="777405" y="1638300"/>
                </a:lnTo>
                <a:lnTo>
                  <a:pt x="768388" y="1651000"/>
                </a:lnTo>
                <a:lnTo>
                  <a:pt x="759574" y="1663700"/>
                </a:lnTo>
                <a:lnTo>
                  <a:pt x="751192" y="1676400"/>
                </a:lnTo>
                <a:lnTo>
                  <a:pt x="752386" y="1663700"/>
                </a:lnTo>
                <a:lnTo>
                  <a:pt x="753732" y="1651000"/>
                </a:lnTo>
                <a:lnTo>
                  <a:pt x="755281" y="1651000"/>
                </a:lnTo>
                <a:lnTo>
                  <a:pt x="769378" y="1612900"/>
                </a:lnTo>
                <a:lnTo>
                  <a:pt x="793394" y="1574800"/>
                </a:lnTo>
                <a:lnTo>
                  <a:pt x="827836" y="1536700"/>
                </a:lnTo>
                <a:lnTo>
                  <a:pt x="873201" y="1511300"/>
                </a:lnTo>
                <a:lnTo>
                  <a:pt x="883526" y="1511300"/>
                </a:lnTo>
                <a:lnTo>
                  <a:pt x="894257" y="1498600"/>
                </a:lnTo>
                <a:lnTo>
                  <a:pt x="905433" y="1498600"/>
                </a:lnTo>
                <a:lnTo>
                  <a:pt x="917079" y="1485900"/>
                </a:lnTo>
                <a:lnTo>
                  <a:pt x="917079" y="1417891"/>
                </a:lnTo>
                <a:lnTo>
                  <a:pt x="908278" y="1422400"/>
                </a:lnTo>
                <a:lnTo>
                  <a:pt x="859586" y="1435100"/>
                </a:lnTo>
                <a:lnTo>
                  <a:pt x="812634" y="1460500"/>
                </a:lnTo>
                <a:lnTo>
                  <a:pt x="768324" y="1498600"/>
                </a:lnTo>
                <a:lnTo>
                  <a:pt x="730681" y="1536700"/>
                </a:lnTo>
                <a:lnTo>
                  <a:pt x="704723" y="1574800"/>
                </a:lnTo>
                <a:lnTo>
                  <a:pt x="688149" y="1625600"/>
                </a:lnTo>
                <a:lnTo>
                  <a:pt x="678611" y="1676400"/>
                </a:lnTo>
                <a:lnTo>
                  <a:pt x="673811" y="1727200"/>
                </a:lnTo>
                <a:lnTo>
                  <a:pt x="671410" y="1778000"/>
                </a:lnTo>
                <a:lnTo>
                  <a:pt x="670445" y="1803400"/>
                </a:lnTo>
                <a:lnTo>
                  <a:pt x="670077" y="1803400"/>
                </a:lnTo>
                <a:lnTo>
                  <a:pt x="666356" y="1816100"/>
                </a:lnTo>
                <a:lnTo>
                  <a:pt x="645147" y="1816100"/>
                </a:lnTo>
                <a:lnTo>
                  <a:pt x="623646" y="1828800"/>
                </a:lnTo>
                <a:lnTo>
                  <a:pt x="579716" y="1828800"/>
                </a:lnTo>
                <a:lnTo>
                  <a:pt x="557441" y="1841500"/>
                </a:lnTo>
                <a:lnTo>
                  <a:pt x="515734" y="1841500"/>
                </a:lnTo>
                <a:lnTo>
                  <a:pt x="476453" y="1854200"/>
                </a:lnTo>
                <a:lnTo>
                  <a:pt x="383933" y="1854200"/>
                </a:lnTo>
                <a:lnTo>
                  <a:pt x="383768" y="1841500"/>
                </a:lnTo>
                <a:lnTo>
                  <a:pt x="383311" y="1828800"/>
                </a:lnTo>
                <a:lnTo>
                  <a:pt x="382663" y="1803400"/>
                </a:lnTo>
                <a:lnTo>
                  <a:pt x="381927" y="1790700"/>
                </a:lnTo>
                <a:lnTo>
                  <a:pt x="380885" y="1765300"/>
                </a:lnTo>
                <a:lnTo>
                  <a:pt x="380149" y="1739900"/>
                </a:lnTo>
                <a:lnTo>
                  <a:pt x="380047" y="1714500"/>
                </a:lnTo>
                <a:lnTo>
                  <a:pt x="380923" y="1689100"/>
                </a:lnTo>
                <a:lnTo>
                  <a:pt x="385470" y="1651000"/>
                </a:lnTo>
                <a:lnTo>
                  <a:pt x="393954" y="1600200"/>
                </a:lnTo>
                <a:lnTo>
                  <a:pt x="406374" y="1549400"/>
                </a:lnTo>
                <a:lnTo>
                  <a:pt x="422681" y="1511300"/>
                </a:lnTo>
                <a:lnTo>
                  <a:pt x="442023" y="1473200"/>
                </a:lnTo>
                <a:lnTo>
                  <a:pt x="465709" y="1422400"/>
                </a:lnTo>
                <a:lnTo>
                  <a:pt x="493712" y="1384300"/>
                </a:lnTo>
                <a:lnTo>
                  <a:pt x="526008" y="1358900"/>
                </a:lnTo>
                <a:lnTo>
                  <a:pt x="562533" y="1320800"/>
                </a:lnTo>
                <a:lnTo>
                  <a:pt x="603275" y="1295400"/>
                </a:lnTo>
                <a:lnTo>
                  <a:pt x="648182" y="1270000"/>
                </a:lnTo>
                <a:lnTo>
                  <a:pt x="674268" y="1244600"/>
                </a:lnTo>
                <a:lnTo>
                  <a:pt x="754164" y="1206500"/>
                </a:lnTo>
                <a:lnTo>
                  <a:pt x="796251" y="1181100"/>
                </a:lnTo>
                <a:lnTo>
                  <a:pt x="838263" y="1168400"/>
                </a:lnTo>
                <a:lnTo>
                  <a:pt x="879767" y="1143000"/>
                </a:lnTo>
                <a:lnTo>
                  <a:pt x="920356" y="1117600"/>
                </a:lnTo>
                <a:lnTo>
                  <a:pt x="959624" y="1092200"/>
                </a:lnTo>
                <a:lnTo>
                  <a:pt x="997153" y="1054100"/>
                </a:lnTo>
                <a:lnTo>
                  <a:pt x="1032548" y="1028700"/>
                </a:lnTo>
                <a:lnTo>
                  <a:pt x="1065377" y="990600"/>
                </a:lnTo>
                <a:lnTo>
                  <a:pt x="1095248" y="952500"/>
                </a:lnTo>
                <a:lnTo>
                  <a:pt x="1121067" y="914400"/>
                </a:lnTo>
                <a:lnTo>
                  <a:pt x="1139507" y="863600"/>
                </a:lnTo>
                <a:lnTo>
                  <a:pt x="1150962" y="825500"/>
                </a:lnTo>
                <a:lnTo>
                  <a:pt x="1155865" y="774700"/>
                </a:lnTo>
                <a:lnTo>
                  <a:pt x="1154633" y="723900"/>
                </a:lnTo>
                <a:lnTo>
                  <a:pt x="1147699" y="685800"/>
                </a:lnTo>
                <a:lnTo>
                  <a:pt x="1135468" y="635000"/>
                </a:lnTo>
                <a:lnTo>
                  <a:pt x="1118374" y="584200"/>
                </a:lnTo>
                <a:lnTo>
                  <a:pt x="1096835" y="546100"/>
                </a:lnTo>
                <a:lnTo>
                  <a:pt x="1071283" y="508000"/>
                </a:lnTo>
                <a:lnTo>
                  <a:pt x="1042111" y="469900"/>
                </a:lnTo>
                <a:lnTo>
                  <a:pt x="1020546" y="444500"/>
                </a:lnTo>
                <a:lnTo>
                  <a:pt x="1009764" y="431800"/>
                </a:lnTo>
                <a:lnTo>
                  <a:pt x="973874" y="406400"/>
                </a:lnTo>
                <a:lnTo>
                  <a:pt x="954239" y="393700"/>
                </a:lnTo>
                <a:lnTo>
                  <a:pt x="934605" y="381000"/>
                </a:lnTo>
                <a:lnTo>
                  <a:pt x="892429" y="355600"/>
                </a:lnTo>
                <a:lnTo>
                  <a:pt x="847813" y="342900"/>
                </a:lnTo>
                <a:lnTo>
                  <a:pt x="801204" y="330200"/>
                </a:lnTo>
                <a:lnTo>
                  <a:pt x="753084" y="330200"/>
                </a:lnTo>
                <a:lnTo>
                  <a:pt x="748944" y="329234"/>
                </a:lnTo>
                <a:lnTo>
                  <a:pt x="748944" y="406400"/>
                </a:lnTo>
                <a:lnTo>
                  <a:pt x="735330" y="419100"/>
                </a:lnTo>
                <a:lnTo>
                  <a:pt x="729373" y="419100"/>
                </a:lnTo>
                <a:lnTo>
                  <a:pt x="729818" y="414261"/>
                </a:lnTo>
                <a:lnTo>
                  <a:pt x="728675" y="406400"/>
                </a:lnTo>
                <a:lnTo>
                  <a:pt x="748944" y="406400"/>
                </a:lnTo>
                <a:lnTo>
                  <a:pt x="748944" y="329234"/>
                </a:lnTo>
                <a:lnTo>
                  <a:pt x="703465" y="318541"/>
                </a:lnTo>
                <a:lnTo>
                  <a:pt x="703465" y="431800"/>
                </a:lnTo>
                <a:lnTo>
                  <a:pt x="701725" y="431800"/>
                </a:lnTo>
                <a:lnTo>
                  <a:pt x="695286" y="422808"/>
                </a:lnTo>
                <a:lnTo>
                  <a:pt x="695985" y="422503"/>
                </a:lnTo>
                <a:lnTo>
                  <a:pt x="697077" y="423837"/>
                </a:lnTo>
                <a:lnTo>
                  <a:pt x="702030" y="430136"/>
                </a:lnTo>
                <a:lnTo>
                  <a:pt x="703465" y="431800"/>
                </a:lnTo>
                <a:lnTo>
                  <a:pt x="703465" y="318541"/>
                </a:lnTo>
                <a:lnTo>
                  <a:pt x="699071" y="317500"/>
                </a:lnTo>
                <a:lnTo>
                  <a:pt x="667092" y="325158"/>
                </a:lnTo>
                <a:lnTo>
                  <a:pt x="667092" y="393700"/>
                </a:lnTo>
                <a:lnTo>
                  <a:pt x="664641" y="399745"/>
                </a:lnTo>
                <a:lnTo>
                  <a:pt x="664413" y="406400"/>
                </a:lnTo>
                <a:lnTo>
                  <a:pt x="659574" y="406400"/>
                </a:lnTo>
                <a:lnTo>
                  <a:pt x="659574" y="457200"/>
                </a:lnTo>
                <a:lnTo>
                  <a:pt x="658685" y="469900"/>
                </a:lnTo>
                <a:lnTo>
                  <a:pt x="656958" y="469900"/>
                </a:lnTo>
                <a:lnTo>
                  <a:pt x="655637" y="457200"/>
                </a:lnTo>
                <a:lnTo>
                  <a:pt x="659574" y="457200"/>
                </a:lnTo>
                <a:lnTo>
                  <a:pt x="659574" y="406400"/>
                </a:lnTo>
                <a:lnTo>
                  <a:pt x="650938" y="406400"/>
                </a:lnTo>
                <a:lnTo>
                  <a:pt x="644042" y="393700"/>
                </a:lnTo>
                <a:lnTo>
                  <a:pt x="667092" y="393700"/>
                </a:lnTo>
                <a:lnTo>
                  <a:pt x="667092" y="325158"/>
                </a:lnTo>
                <a:lnTo>
                  <a:pt x="617270" y="337070"/>
                </a:lnTo>
                <a:lnTo>
                  <a:pt x="617270" y="495300"/>
                </a:lnTo>
                <a:lnTo>
                  <a:pt x="612203" y="508000"/>
                </a:lnTo>
                <a:lnTo>
                  <a:pt x="607212" y="508000"/>
                </a:lnTo>
                <a:lnTo>
                  <a:pt x="602297" y="520700"/>
                </a:lnTo>
                <a:lnTo>
                  <a:pt x="597458" y="520700"/>
                </a:lnTo>
                <a:lnTo>
                  <a:pt x="586968" y="508000"/>
                </a:lnTo>
                <a:lnTo>
                  <a:pt x="564286" y="508000"/>
                </a:lnTo>
                <a:lnTo>
                  <a:pt x="559943" y="503123"/>
                </a:lnTo>
                <a:lnTo>
                  <a:pt x="559943" y="558800"/>
                </a:lnTo>
                <a:lnTo>
                  <a:pt x="556044" y="571500"/>
                </a:lnTo>
                <a:lnTo>
                  <a:pt x="552424" y="571500"/>
                </a:lnTo>
                <a:lnTo>
                  <a:pt x="548970" y="584200"/>
                </a:lnTo>
                <a:lnTo>
                  <a:pt x="541007" y="571500"/>
                </a:lnTo>
                <a:lnTo>
                  <a:pt x="531622" y="558800"/>
                </a:lnTo>
                <a:lnTo>
                  <a:pt x="521246" y="546100"/>
                </a:lnTo>
                <a:lnTo>
                  <a:pt x="529920" y="546100"/>
                </a:lnTo>
                <a:lnTo>
                  <a:pt x="552081" y="558800"/>
                </a:lnTo>
                <a:lnTo>
                  <a:pt x="559943" y="558800"/>
                </a:lnTo>
                <a:lnTo>
                  <a:pt x="559943" y="503123"/>
                </a:lnTo>
                <a:lnTo>
                  <a:pt x="552996" y="495300"/>
                </a:lnTo>
                <a:lnTo>
                  <a:pt x="536625" y="495300"/>
                </a:lnTo>
                <a:lnTo>
                  <a:pt x="525437" y="482600"/>
                </a:lnTo>
                <a:lnTo>
                  <a:pt x="532993" y="482600"/>
                </a:lnTo>
                <a:lnTo>
                  <a:pt x="544944" y="469900"/>
                </a:lnTo>
                <a:lnTo>
                  <a:pt x="556615" y="482600"/>
                </a:lnTo>
                <a:lnTo>
                  <a:pt x="597103" y="482600"/>
                </a:lnTo>
                <a:lnTo>
                  <a:pt x="604481" y="495300"/>
                </a:lnTo>
                <a:lnTo>
                  <a:pt x="617270" y="495300"/>
                </a:lnTo>
                <a:lnTo>
                  <a:pt x="617270" y="337070"/>
                </a:lnTo>
                <a:lnTo>
                  <a:pt x="592874" y="342900"/>
                </a:lnTo>
                <a:lnTo>
                  <a:pt x="542302" y="355600"/>
                </a:lnTo>
                <a:lnTo>
                  <a:pt x="494499" y="381000"/>
                </a:lnTo>
                <a:lnTo>
                  <a:pt x="487438" y="385127"/>
                </a:lnTo>
                <a:lnTo>
                  <a:pt x="487438" y="482600"/>
                </a:lnTo>
                <a:lnTo>
                  <a:pt x="472300" y="469900"/>
                </a:lnTo>
                <a:lnTo>
                  <a:pt x="484124" y="469900"/>
                </a:lnTo>
                <a:lnTo>
                  <a:pt x="487438" y="482600"/>
                </a:lnTo>
                <a:lnTo>
                  <a:pt x="487438" y="385127"/>
                </a:lnTo>
                <a:lnTo>
                  <a:pt x="455701" y="403618"/>
                </a:lnTo>
                <a:lnTo>
                  <a:pt x="455701" y="577164"/>
                </a:lnTo>
                <a:lnTo>
                  <a:pt x="448983" y="571500"/>
                </a:lnTo>
                <a:lnTo>
                  <a:pt x="454164" y="571500"/>
                </a:lnTo>
                <a:lnTo>
                  <a:pt x="455701" y="577164"/>
                </a:lnTo>
                <a:lnTo>
                  <a:pt x="455701" y="403618"/>
                </a:lnTo>
                <a:lnTo>
                  <a:pt x="450913" y="406400"/>
                </a:lnTo>
                <a:lnTo>
                  <a:pt x="439762" y="413118"/>
                </a:lnTo>
                <a:lnTo>
                  <a:pt x="439762" y="571500"/>
                </a:lnTo>
                <a:lnTo>
                  <a:pt x="433349" y="571500"/>
                </a:lnTo>
                <a:lnTo>
                  <a:pt x="417195" y="558800"/>
                </a:lnTo>
                <a:lnTo>
                  <a:pt x="426135" y="558800"/>
                </a:lnTo>
                <a:lnTo>
                  <a:pt x="439762" y="571500"/>
                </a:lnTo>
                <a:lnTo>
                  <a:pt x="439762" y="413118"/>
                </a:lnTo>
                <a:lnTo>
                  <a:pt x="408749" y="431800"/>
                </a:lnTo>
                <a:lnTo>
                  <a:pt x="377139" y="461632"/>
                </a:lnTo>
                <a:lnTo>
                  <a:pt x="377139" y="647700"/>
                </a:lnTo>
                <a:lnTo>
                  <a:pt x="306146" y="647700"/>
                </a:lnTo>
                <a:lnTo>
                  <a:pt x="282511" y="660400"/>
                </a:lnTo>
                <a:lnTo>
                  <a:pt x="286283" y="647700"/>
                </a:lnTo>
                <a:lnTo>
                  <a:pt x="293166" y="635000"/>
                </a:lnTo>
                <a:lnTo>
                  <a:pt x="303161" y="609600"/>
                </a:lnTo>
                <a:lnTo>
                  <a:pt x="316255" y="596900"/>
                </a:lnTo>
                <a:lnTo>
                  <a:pt x="318516" y="596900"/>
                </a:lnTo>
                <a:lnTo>
                  <a:pt x="321576" y="609600"/>
                </a:lnTo>
                <a:lnTo>
                  <a:pt x="326859" y="609600"/>
                </a:lnTo>
                <a:lnTo>
                  <a:pt x="339102" y="622300"/>
                </a:lnTo>
                <a:lnTo>
                  <a:pt x="351688" y="622300"/>
                </a:lnTo>
                <a:lnTo>
                  <a:pt x="377139" y="647700"/>
                </a:lnTo>
                <a:lnTo>
                  <a:pt x="377139" y="461632"/>
                </a:lnTo>
                <a:lnTo>
                  <a:pt x="368376" y="469900"/>
                </a:lnTo>
                <a:lnTo>
                  <a:pt x="330161" y="495300"/>
                </a:lnTo>
                <a:lnTo>
                  <a:pt x="294462" y="533400"/>
                </a:lnTo>
                <a:lnTo>
                  <a:pt x="271030" y="558800"/>
                </a:lnTo>
                <a:lnTo>
                  <a:pt x="252450" y="584200"/>
                </a:lnTo>
                <a:lnTo>
                  <a:pt x="238772" y="609600"/>
                </a:lnTo>
                <a:lnTo>
                  <a:pt x="230009" y="622300"/>
                </a:lnTo>
                <a:lnTo>
                  <a:pt x="195795" y="609600"/>
                </a:lnTo>
                <a:lnTo>
                  <a:pt x="158305" y="596900"/>
                </a:lnTo>
                <a:lnTo>
                  <a:pt x="116636" y="584200"/>
                </a:lnTo>
                <a:lnTo>
                  <a:pt x="69951" y="571500"/>
                </a:lnTo>
                <a:lnTo>
                  <a:pt x="79705" y="508000"/>
                </a:lnTo>
                <a:lnTo>
                  <a:pt x="96481" y="457200"/>
                </a:lnTo>
                <a:lnTo>
                  <a:pt x="119253" y="419100"/>
                </a:lnTo>
                <a:lnTo>
                  <a:pt x="147015" y="368300"/>
                </a:lnTo>
                <a:lnTo>
                  <a:pt x="178739" y="330200"/>
                </a:lnTo>
                <a:lnTo>
                  <a:pt x="213436" y="292100"/>
                </a:lnTo>
                <a:lnTo>
                  <a:pt x="250088" y="254000"/>
                </a:lnTo>
                <a:lnTo>
                  <a:pt x="325183" y="203200"/>
                </a:lnTo>
                <a:lnTo>
                  <a:pt x="361619" y="177800"/>
                </a:lnTo>
                <a:lnTo>
                  <a:pt x="395947" y="165100"/>
                </a:lnTo>
                <a:lnTo>
                  <a:pt x="427164" y="139700"/>
                </a:lnTo>
                <a:lnTo>
                  <a:pt x="454253" y="127000"/>
                </a:lnTo>
                <a:lnTo>
                  <a:pt x="476224" y="127000"/>
                </a:lnTo>
                <a:lnTo>
                  <a:pt x="519823" y="101600"/>
                </a:lnTo>
                <a:lnTo>
                  <a:pt x="565340" y="88900"/>
                </a:lnTo>
                <a:lnTo>
                  <a:pt x="661416" y="63500"/>
                </a:lnTo>
                <a:lnTo>
                  <a:pt x="917346" y="63500"/>
                </a:lnTo>
                <a:lnTo>
                  <a:pt x="1156093" y="127000"/>
                </a:lnTo>
                <a:lnTo>
                  <a:pt x="1201928" y="139700"/>
                </a:lnTo>
                <a:lnTo>
                  <a:pt x="1246746" y="165100"/>
                </a:lnTo>
                <a:lnTo>
                  <a:pt x="1290370" y="190500"/>
                </a:lnTo>
                <a:lnTo>
                  <a:pt x="1331214" y="215900"/>
                </a:lnTo>
                <a:lnTo>
                  <a:pt x="1369148" y="241300"/>
                </a:lnTo>
                <a:lnTo>
                  <a:pt x="1404048" y="279400"/>
                </a:lnTo>
                <a:lnTo>
                  <a:pt x="1435823" y="317500"/>
                </a:lnTo>
                <a:lnTo>
                  <a:pt x="1464335" y="355600"/>
                </a:lnTo>
                <a:lnTo>
                  <a:pt x="1489481" y="393700"/>
                </a:lnTo>
                <a:lnTo>
                  <a:pt x="1511147" y="444500"/>
                </a:lnTo>
                <a:lnTo>
                  <a:pt x="1529219" y="495300"/>
                </a:lnTo>
                <a:lnTo>
                  <a:pt x="1543570" y="546100"/>
                </a:lnTo>
                <a:lnTo>
                  <a:pt x="1539430" y="558800"/>
                </a:lnTo>
                <a:lnTo>
                  <a:pt x="1536344" y="584200"/>
                </a:lnTo>
                <a:lnTo>
                  <a:pt x="1534223" y="596900"/>
                </a:lnTo>
                <a:lnTo>
                  <a:pt x="1533017" y="622300"/>
                </a:lnTo>
                <a:lnTo>
                  <a:pt x="1532597" y="635000"/>
                </a:lnTo>
                <a:lnTo>
                  <a:pt x="1559483" y="635000"/>
                </a:lnTo>
                <a:lnTo>
                  <a:pt x="1562493" y="685800"/>
                </a:lnTo>
                <a:lnTo>
                  <a:pt x="1562493" y="394919"/>
                </a:lnTo>
                <a:lnTo>
                  <a:pt x="1551330" y="368300"/>
                </a:lnTo>
                <a:lnTo>
                  <a:pt x="1527035" y="330200"/>
                </a:lnTo>
                <a:lnTo>
                  <a:pt x="1499882" y="292100"/>
                </a:lnTo>
                <a:lnTo>
                  <a:pt x="1470012" y="254000"/>
                </a:lnTo>
                <a:lnTo>
                  <a:pt x="1508328" y="279400"/>
                </a:lnTo>
                <a:lnTo>
                  <a:pt x="1544751" y="317500"/>
                </a:lnTo>
                <a:lnTo>
                  <a:pt x="1579156" y="355600"/>
                </a:lnTo>
                <a:lnTo>
                  <a:pt x="1611376" y="393700"/>
                </a:lnTo>
                <a:lnTo>
                  <a:pt x="1641284" y="444500"/>
                </a:lnTo>
                <a:lnTo>
                  <a:pt x="1668729" y="482600"/>
                </a:lnTo>
                <a:lnTo>
                  <a:pt x="1693557" y="533400"/>
                </a:lnTo>
                <a:lnTo>
                  <a:pt x="1693557" y="399326"/>
                </a:lnTo>
                <a:lnTo>
                  <a:pt x="1670075" y="368300"/>
                </a:lnTo>
                <a:lnTo>
                  <a:pt x="1638757" y="330200"/>
                </a:lnTo>
                <a:lnTo>
                  <a:pt x="1605102" y="292100"/>
                </a:lnTo>
                <a:lnTo>
                  <a:pt x="1569212" y="254000"/>
                </a:lnTo>
                <a:lnTo>
                  <a:pt x="1531213" y="228600"/>
                </a:lnTo>
                <a:lnTo>
                  <a:pt x="1491208" y="190500"/>
                </a:lnTo>
                <a:lnTo>
                  <a:pt x="1449336" y="165100"/>
                </a:lnTo>
                <a:lnTo>
                  <a:pt x="1405686" y="139700"/>
                </a:lnTo>
                <a:lnTo>
                  <a:pt x="1360385" y="114300"/>
                </a:lnTo>
                <a:lnTo>
                  <a:pt x="1313561" y="88900"/>
                </a:lnTo>
                <a:lnTo>
                  <a:pt x="1268476" y="63500"/>
                </a:lnTo>
                <a:lnTo>
                  <a:pt x="1174064" y="38100"/>
                </a:lnTo>
                <a:lnTo>
                  <a:pt x="1074394" y="12700"/>
                </a:lnTo>
                <a:lnTo>
                  <a:pt x="1022731" y="12700"/>
                </a:lnTo>
                <a:lnTo>
                  <a:pt x="969924" y="0"/>
                </a:lnTo>
                <a:lnTo>
                  <a:pt x="631571" y="0"/>
                </a:lnTo>
                <a:lnTo>
                  <a:pt x="541324" y="25400"/>
                </a:lnTo>
                <a:lnTo>
                  <a:pt x="454533" y="50800"/>
                </a:lnTo>
                <a:lnTo>
                  <a:pt x="410959" y="76200"/>
                </a:lnTo>
                <a:lnTo>
                  <a:pt x="367957" y="88900"/>
                </a:lnTo>
                <a:lnTo>
                  <a:pt x="325843" y="114300"/>
                </a:lnTo>
                <a:lnTo>
                  <a:pt x="284911" y="139700"/>
                </a:lnTo>
                <a:lnTo>
                  <a:pt x="245491" y="177800"/>
                </a:lnTo>
                <a:lnTo>
                  <a:pt x="207886" y="203200"/>
                </a:lnTo>
                <a:lnTo>
                  <a:pt x="172402" y="241300"/>
                </a:lnTo>
                <a:lnTo>
                  <a:pt x="139357" y="266700"/>
                </a:lnTo>
                <a:lnTo>
                  <a:pt x="109054" y="304800"/>
                </a:lnTo>
                <a:lnTo>
                  <a:pt x="81813" y="342900"/>
                </a:lnTo>
                <a:lnTo>
                  <a:pt x="57937" y="381000"/>
                </a:lnTo>
                <a:lnTo>
                  <a:pt x="37744" y="419100"/>
                </a:lnTo>
                <a:lnTo>
                  <a:pt x="21551" y="469900"/>
                </a:lnTo>
                <a:lnTo>
                  <a:pt x="9652" y="508000"/>
                </a:lnTo>
                <a:lnTo>
                  <a:pt x="2362" y="546100"/>
                </a:lnTo>
                <a:lnTo>
                  <a:pt x="0" y="596900"/>
                </a:lnTo>
                <a:lnTo>
                  <a:pt x="1790" y="609600"/>
                </a:lnTo>
                <a:lnTo>
                  <a:pt x="6832" y="609600"/>
                </a:lnTo>
                <a:lnTo>
                  <a:pt x="14833" y="622300"/>
                </a:lnTo>
                <a:lnTo>
                  <a:pt x="25501" y="622300"/>
                </a:lnTo>
                <a:lnTo>
                  <a:pt x="127711" y="647700"/>
                </a:lnTo>
                <a:lnTo>
                  <a:pt x="179527" y="673100"/>
                </a:lnTo>
                <a:lnTo>
                  <a:pt x="229222" y="698500"/>
                </a:lnTo>
                <a:lnTo>
                  <a:pt x="247586" y="698500"/>
                </a:lnTo>
                <a:lnTo>
                  <a:pt x="250710" y="711200"/>
                </a:lnTo>
                <a:lnTo>
                  <a:pt x="347535" y="711200"/>
                </a:lnTo>
                <a:lnTo>
                  <a:pt x="370865" y="698500"/>
                </a:lnTo>
                <a:lnTo>
                  <a:pt x="448030" y="698500"/>
                </a:lnTo>
                <a:lnTo>
                  <a:pt x="457530" y="711200"/>
                </a:lnTo>
                <a:lnTo>
                  <a:pt x="539445" y="711200"/>
                </a:lnTo>
                <a:lnTo>
                  <a:pt x="560235" y="698500"/>
                </a:lnTo>
                <a:lnTo>
                  <a:pt x="577799" y="685800"/>
                </a:lnTo>
                <a:lnTo>
                  <a:pt x="584504" y="685800"/>
                </a:lnTo>
                <a:lnTo>
                  <a:pt x="584390" y="673100"/>
                </a:lnTo>
                <a:lnTo>
                  <a:pt x="582104" y="660400"/>
                </a:lnTo>
                <a:lnTo>
                  <a:pt x="574446" y="660400"/>
                </a:lnTo>
                <a:lnTo>
                  <a:pt x="570458" y="647700"/>
                </a:lnTo>
                <a:lnTo>
                  <a:pt x="565962" y="647700"/>
                </a:lnTo>
                <a:lnTo>
                  <a:pt x="578942" y="635000"/>
                </a:lnTo>
                <a:lnTo>
                  <a:pt x="591616" y="622300"/>
                </a:lnTo>
                <a:lnTo>
                  <a:pt x="604012" y="609600"/>
                </a:lnTo>
                <a:lnTo>
                  <a:pt x="616178" y="596900"/>
                </a:lnTo>
                <a:lnTo>
                  <a:pt x="625678" y="584200"/>
                </a:lnTo>
                <a:lnTo>
                  <a:pt x="635165" y="571500"/>
                </a:lnTo>
                <a:lnTo>
                  <a:pt x="654710" y="558800"/>
                </a:lnTo>
                <a:lnTo>
                  <a:pt x="664883" y="546100"/>
                </a:lnTo>
                <a:lnTo>
                  <a:pt x="675043" y="533400"/>
                </a:lnTo>
                <a:lnTo>
                  <a:pt x="685723" y="520700"/>
                </a:lnTo>
                <a:lnTo>
                  <a:pt x="696417" y="508000"/>
                </a:lnTo>
                <a:lnTo>
                  <a:pt x="724128" y="495300"/>
                </a:lnTo>
                <a:lnTo>
                  <a:pt x="752500" y="469900"/>
                </a:lnTo>
                <a:lnTo>
                  <a:pt x="781418" y="457200"/>
                </a:lnTo>
                <a:lnTo>
                  <a:pt x="810806" y="444500"/>
                </a:lnTo>
                <a:lnTo>
                  <a:pt x="911580" y="444500"/>
                </a:lnTo>
                <a:lnTo>
                  <a:pt x="917905" y="457200"/>
                </a:lnTo>
                <a:lnTo>
                  <a:pt x="956945" y="482600"/>
                </a:lnTo>
                <a:lnTo>
                  <a:pt x="991438" y="520700"/>
                </a:lnTo>
                <a:lnTo>
                  <a:pt x="1021118" y="558800"/>
                </a:lnTo>
                <a:lnTo>
                  <a:pt x="1045705" y="596900"/>
                </a:lnTo>
                <a:lnTo>
                  <a:pt x="1064945" y="635000"/>
                </a:lnTo>
                <a:lnTo>
                  <a:pt x="1078534" y="685800"/>
                </a:lnTo>
                <a:lnTo>
                  <a:pt x="1086218" y="736600"/>
                </a:lnTo>
                <a:lnTo>
                  <a:pt x="1086853" y="787400"/>
                </a:lnTo>
                <a:lnTo>
                  <a:pt x="1080135" y="825500"/>
                </a:lnTo>
                <a:lnTo>
                  <a:pt x="1066711" y="863600"/>
                </a:lnTo>
                <a:lnTo>
                  <a:pt x="1047254" y="901700"/>
                </a:lnTo>
                <a:lnTo>
                  <a:pt x="1022375" y="939800"/>
                </a:lnTo>
                <a:lnTo>
                  <a:pt x="992746" y="965200"/>
                </a:lnTo>
                <a:lnTo>
                  <a:pt x="959027" y="1003261"/>
                </a:lnTo>
                <a:lnTo>
                  <a:pt x="921778" y="1028700"/>
                </a:lnTo>
                <a:lnTo>
                  <a:pt x="881748" y="1054100"/>
                </a:lnTo>
                <a:lnTo>
                  <a:pt x="839533" y="1079500"/>
                </a:lnTo>
                <a:lnTo>
                  <a:pt x="795782" y="1104900"/>
                </a:lnTo>
                <a:lnTo>
                  <a:pt x="751154" y="1130300"/>
                </a:lnTo>
                <a:lnTo>
                  <a:pt x="740270" y="1130300"/>
                </a:lnTo>
                <a:lnTo>
                  <a:pt x="729361" y="1143000"/>
                </a:lnTo>
                <a:lnTo>
                  <a:pt x="707491" y="1155700"/>
                </a:lnTo>
                <a:lnTo>
                  <a:pt x="665937" y="1168400"/>
                </a:lnTo>
                <a:lnTo>
                  <a:pt x="583526" y="1219200"/>
                </a:lnTo>
                <a:lnTo>
                  <a:pt x="543877" y="1244600"/>
                </a:lnTo>
                <a:lnTo>
                  <a:pt x="506069" y="1270000"/>
                </a:lnTo>
                <a:lnTo>
                  <a:pt x="465658" y="1308100"/>
                </a:lnTo>
                <a:lnTo>
                  <a:pt x="431101" y="1346200"/>
                </a:lnTo>
                <a:lnTo>
                  <a:pt x="401955" y="1397000"/>
                </a:lnTo>
                <a:lnTo>
                  <a:pt x="377774" y="1435100"/>
                </a:lnTo>
                <a:lnTo>
                  <a:pt x="358101" y="1473200"/>
                </a:lnTo>
                <a:lnTo>
                  <a:pt x="342493" y="1511300"/>
                </a:lnTo>
                <a:lnTo>
                  <a:pt x="330517" y="1549400"/>
                </a:lnTo>
                <a:lnTo>
                  <a:pt x="321411" y="1587500"/>
                </a:lnTo>
                <a:lnTo>
                  <a:pt x="312089" y="1638300"/>
                </a:lnTo>
                <a:lnTo>
                  <a:pt x="305181" y="1689100"/>
                </a:lnTo>
                <a:lnTo>
                  <a:pt x="303250" y="1739900"/>
                </a:lnTo>
                <a:lnTo>
                  <a:pt x="308940" y="1803400"/>
                </a:lnTo>
                <a:lnTo>
                  <a:pt x="324815" y="1866900"/>
                </a:lnTo>
                <a:lnTo>
                  <a:pt x="327482" y="1879600"/>
                </a:lnTo>
                <a:lnTo>
                  <a:pt x="339229" y="1879600"/>
                </a:lnTo>
                <a:lnTo>
                  <a:pt x="341655" y="1892300"/>
                </a:lnTo>
                <a:lnTo>
                  <a:pt x="353060" y="1892300"/>
                </a:lnTo>
                <a:lnTo>
                  <a:pt x="369404" y="1905000"/>
                </a:lnTo>
                <a:lnTo>
                  <a:pt x="403415" y="1905000"/>
                </a:lnTo>
                <a:lnTo>
                  <a:pt x="421297" y="1917700"/>
                </a:lnTo>
                <a:lnTo>
                  <a:pt x="484632" y="1917700"/>
                </a:lnTo>
                <a:lnTo>
                  <a:pt x="515137" y="1905000"/>
                </a:lnTo>
                <a:lnTo>
                  <a:pt x="570852" y="1905000"/>
                </a:lnTo>
                <a:lnTo>
                  <a:pt x="597255" y="1892300"/>
                </a:lnTo>
                <a:lnTo>
                  <a:pt x="623087" y="1892300"/>
                </a:lnTo>
                <a:lnTo>
                  <a:pt x="653465" y="1879600"/>
                </a:lnTo>
                <a:lnTo>
                  <a:pt x="682383" y="1879600"/>
                </a:lnTo>
                <a:lnTo>
                  <a:pt x="691286" y="1866900"/>
                </a:lnTo>
                <a:lnTo>
                  <a:pt x="722947" y="1866900"/>
                </a:lnTo>
                <a:lnTo>
                  <a:pt x="729056" y="1854200"/>
                </a:lnTo>
                <a:lnTo>
                  <a:pt x="780059" y="1828800"/>
                </a:lnTo>
                <a:lnTo>
                  <a:pt x="805256" y="1828800"/>
                </a:lnTo>
                <a:lnTo>
                  <a:pt x="829881" y="1816100"/>
                </a:lnTo>
                <a:lnTo>
                  <a:pt x="837869" y="1803400"/>
                </a:lnTo>
                <a:lnTo>
                  <a:pt x="864247" y="1803400"/>
                </a:lnTo>
                <a:lnTo>
                  <a:pt x="883386" y="1790700"/>
                </a:lnTo>
                <a:lnTo>
                  <a:pt x="902055" y="1790700"/>
                </a:lnTo>
                <a:lnTo>
                  <a:pt x="919429" y="1778000"/>
                </a:lnTo>
                <a:lnTo>
                  <a:pt x="934745" y="1765300"/>
                </a:lnTo>
                <a:lnTo>
                  <a:pt x="939888" y="1765300"/>
                </a:lnTo>
                <a:lnTo>
                  <a:pt x="941984" y="1752600"/>
                </a:lnTo>
                <a:lnTo>
                  <a:pt x="938618" y="1739900"/>
                </a:lnTo>
                <a:lnTo>
                  <a:pt x="933424" y="1727200"/>
                </a:lnTo>
                <a:lnTo>
                  <a:pt x="912495" y="1727200"/>
                </a:lnTo>
                <a:lnTo>
                  <a:pt x="919416" y="1689100"/>
                </a:lnTo>
                <a:lnTo>
                  <a:pt x="928585" y="1638300"/>
                </a:lnTo>
                <a:lnTo>
                  <a:pt x="939901" y="1600200"/>
                </a:lnTo>
                <a:lnTo>
                  <a:pt x="953223" y="1562100"/>
                </a:lnTo>
                <a:lnTo>
                  <a:pt x="976071" y="1511300"/>
                </a:lnTo>
                <a:lnTo>
                  <a:pt x="1005776" y="1473200"/>
                </a:lnTo>
                <a:lnTo>
                  <a:pt x="1008672" y="1460500"/>
                </a:lnTo>
                <a:lnTo>
                  <a:pt x="1016279" y="1460500"/>
                </a:lnTo>
                <a:lnTo>
                  <a:pt x="1034072" y="1447800"/>
                </a:lnTo>
                <a:lnTo>
                  <a:pt x="1085240" y="1435100"/>
                </a:lnTo>
                <a:lnTo>
                  <a:pt x="1118819" y="1435100"/>
                </a:lnTo>
                <a:lnTo>
                  <a:pt x="1185049" y="1409700"/>
                </a:lnTo>
                <a:lnTo>
                  <a:pt x="1192517" y="1409700"/>
                </a:lnTo>
                <a:lnTo>
                  <a:pt x="1200226" y="1397000"/>
                </a:lnTo>
                <a:lnTo>
                  <a:pt x="1216571" y="1397000"/>
                </a:lnTo>
                <a:lnTo>
                  <a:pt x="1262176" y="1384300"/>
                </a:lnTo>
                <a:lnTo>
                  <a:pt x="1310017" y="1384300"/>
                </a:lnTo>
                <a:lnTo>
                  <a:pt x="1360652" y="1371600"/>
                </a:lnTo>
                <a:lnTo>
                  <a:pt x="1414640" y="1358900"/>
                </a:lnTo>
                <a:lnTo>
                  <a:pt x="1472565" y="1333500"/>
                </a:lnTo>
                <a:lnTo>
                  <a:pt x="1522615" y="1308100"/>
                </a:lnTo>
                <a:lnTo>
                  <a:pt x="1546263" y="1295400"/>
                </a:lnTo>
                <a:lnTo>
                  <a:pt x="1569910" y="1282700"/>
                </a:lnTo>
                <a:lnTo>
                  <a:pt x="1614170" y="1257300"/>
                </a:lnTo>
                <a:lnTo>
                  <a:pt x="1655140" y="1219200"/>
                </a:lnTo>
                <a:lnTo>
                  <a:pt x="1692554" y="1181100"/>
                </a:lnTo>
                <a:lnTo>
                  <a:pt x="1726145" y="1143000"/>
                </a:lnTo>
                <a:lnTo>
                  <a:pt x="1752714" y="1104900"/>
                </a:lnTo>
                <a:lnTo>
                  <a:pt x="1775447" y="1066800"/>
                </a:lnTo>
                <a:lnTo>
                  <a:pt x="1794357" y="1028700"/>
                </a:lnTo>
                <a:lnTo>
                  <a:pt x="1809419" y="977900"/>
                </a:lnTo>
                <a:lnTo>
                  <a:pt x="1820621" y="939800"/>
                </a:lnTo>
                <a:lnTo>
                  <a:pt x="1822450" y="927100"/>
                </a:lnTo>
                <a:lnTo>
                  <a:pt x="1827949" y="889000"/>
                </a:lnTo>
                <a:lnTo>
                  <a:pt x="1831390" y="838200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97822" y="4133041"/>
            <a:ext cx="607695" cy="656590"/>
          </a:xfrm>
          <a:custGeom>
            <a:avLst/>
            <a:gdLst/>
            <a:ahLst/>
            <a:cxnLst/>
            <a:rect l="l" t="t" r="r" b="b"/>
            <a:pathLst>
              <a:path w="607694" h="656589">
                <a:moveTo>
                  <a:pt x="567394" y="26670"/>
                </a:moveTo>
                <a:lnTo>
                  <a:pt x="247861" y="26670"/>
                </a:lnTo>
                <a:lnTo>
                  <a:pt x="320151" y="21590"/>
                </a:lnTo>
                <a:lnTo>
                  <a:pt x="356131" y="17780"/>
                </a:lnTo>
                <a:lnTo>
                  <a:pt x="427433" y="8890"/>
                </a:lnTo>
                <a:lnTo>
                  <a:pt x="499964" y="1270"/>
                </a:lnTo>
                <a:lnTo>
                  <a:pt x="536438" y="0"/>
                </a:lnTo>
                <a:lnTo>
                  <a:pt x="540818" y="0"/>
                </a:lnTo>
                <a:lnTo>
                  <a:pt x="550188" y="1270"/>
                </a:lnTo>
                <a:lnTo>
                  <a:pt x="557916" y="6350"/>
                </a:lnTo>
                <a:lnTo>
                  <a:pt x="563634" y="13970"/>
                </a:lnTo>
                <a:lnTo>
                  <a:pt x="566973" y="22860"/>
                </a:lnTo>
                <a:lnTo>
                  <a:pt x="567394" y="26670"/>
                </a:lnTo>
                <a:close/>
              </a:path>
              <a:path w="607694" h="656589">
                <a:moveTo>
                  <a:pt x="367122" y="153670"/>
                </a:moveTo>
                <a:lnTo>
                  <a:pt x="24289" y="153670"/>
                </a:lnTo>
                <a:lnTo>
                  <a:pt x="25296" y="151130"/>
                </a:lnTo>
                <a:lnTo>
                  <a:pt x="26613" y="148590"/>
                </a:lnTo>
                <a:lnTo>
                  <a:pt x="28267" y="147320"/>
                </a:lnTo>
                <a:lnTo>
                  <a:pt x="45171" y="129540"/>
                </a:lnTo>
                <a:lnTo>
                  <a:pt x="62988" y="113030"/>
                </a:lnTo>
                <a:lnTo>
                  <a:pt x="99743" y="82550"/>
                </a:lnTo>
                <a:lnTo>
                  <a:pt x="121713" y="64770"/>
                </a:lnTo>
                <a:lnTo>
                  <a:pt x="132605" y="54610"/>
                </a:lnTo>
                <a:lnTo>
                  <a:pt x="143239" y="45720"/>
                </a:lnTo>
                <a:lnTo>
                  <a:pt x="161958" y="33020"/>
                </a:lnTo>
                <a:lnTo>
                  <a:pt x="181255" y="26670"/>
                </a:lnTo>
                <a:lnTo>
                  <a:pt x="200829" y="25400"/>
                </a:lnTo>
                <a:lnTo>
                  <a:pt x="220375" y="26670"/>
                </a:lnTo>
                <a:lnTo>
                  <a:pt x="567394" y="26670"/>
                </a:lnTo>
                <a:lnTo>
                  <a:pt x="567675" y="29210"/>
                </a:lnTo>
                <a:lnTo>
                  <a:pt x="567162" y="35560"/>
                </a:lnTo>
                <a:lnTo>
                  <a:pt x="565519" y="41910"/>
                </a:lnTo>
                <a:lnTo>
                  <a:pt x="562826" y="46990"/>
                </a:lnTo>
                <a:lnTo>
                  <a:pt x="564812" y="48260"/>
                </a:lnTo>
                <a:lnTo>
                  <a:pt x="566537" y="50800"/>
                </a:lnTo>
                <a:lnTo>
                  <a:pt x="571226" y="58420"/>
                </a:lnTo>
                <a:lnTo>
                  <a:pt x="571894" y="64770"/>
                </a:lnTo>
                <a:lnTo>
                  <a:pt x="570300" y="68580"/>
                </a:lnTo>
                <a:lnTo>
                  <a:pt x="487774" y="68580"/>
                </a:lnTo>
                <a:lnTo>
                  <a:pt x="473338" y="71120"/>
                </a:lnTo>
                <a:lnTo>
                  <a:pt x="458953" y="72390"/>
                </a:lnTo>
                <a:lnTo>
                  <a:pt x="348003" y="86360"/>
                </a:lnTo>
                <a:lnTo>
                  <a:pt x="306289" y="90170"/>
                </a:lnTo>
                <a:lnTo>
                  <a:pt x="264533" y="91440"/>
                </a:lnTo>
                <a:lnTo>
                  <a:pt x="193853" y="91440"/>
                </a:lnTo>
                <a:lnTo>
                  <a:pt x="186620" y="92710"/>
                </a:lnTo>
                <a:lnTo>
                  <a:pt x="179094" y="96520"/>
                </a:lnTo>
                <a:lnTo>
                  <a:pt x="171532" y="101600"/>
                </a:lnTo>
                <a:lnTo>
                  <a:pt x="164192" y="107950"/>
                </a:lnTo>
                <a:lnTo>
                  <a:pt x="157299" y="113030"/>
                </a:lnTo>
                <a:lnTo>
                  <a:pt x="148034" y="120650"/>
                </a:lnTo>
                <a:lnTo>
                  <a:pt x="136001" y="128270"/>
                </a:lnTo>
                <a:lnTo>
                  <a:pt x="213377" y="128270"/>
                </a:lnTo>
                <a:lnTo>
                  <a:pt x="248225" y="132080"/>
                </a:lnTo>
                <a:lnTo>
                  <a:pt x="282872" y="137160"/>
                </a:lnTo>
                <a:lnTo>
                  <a:pt x="351068" y="149860"/>
                </a:lnTo>
                <a:lnTo>
                  <a:pt x="367122" y="153670"/>
                </a:lnTo>
                <a:close/>
              </a:path>
              <a:path w="607694" h="656589">
                <a:moveTo>
                  <a:pt x="496247" y="158750"/>
                </a:moveTo>
                <a:lnTo>
                  <a:pt x="393424" y="158750"/>
                </a:lnTo>
                <a:lnTo>
                  <a:pt x="402614" y="149860"/>
                </a:lnTo>
                <a:lnTo>
                  <a:pt x="411671" y="142240"/>
                </a:lnTo>
                <a:lnTo>
                  <a:pt x="420594" y="133350"/>
                </a:lnTo>
                <a:lnTo>
                  <a:pt x="436589" y="116840"/>
                </a:lnTo>
                <a:lnTo>
                  <a:pt x="443907" y="110490"/>
                </a:lnTo>
                <a:lnTo>
                  <a:pt x="451325" y="102870"/>
                </a:lnTo>
                <a:lnTo>
                  <a:pt x="458831" y="96520"/>
                </a:lnTo>
                <a:lnTo>
                  <a:pt x="461950" y="92710"/>
                </a:lnTo>
                <a:lnTo>
                  <a:pt x="473172" y="82550"/>
                </a:lnTo>
                <a:lnTo>
                  <a:pt x="477853" y="77470"/>
                </a:lnTo>
                <a:lnTo>
                  <a:pt x="482724" y="73660"/>
                </a:lnTo>
                <a:lnTo>
                  <a:pt x="487774" y="68580"/>
                </a:lnTo>
                <a:lnTo>
                  <a:pt x="570300" y="68580"/>
                </a:lnTo>
                <a:lnTo>
                  <a:pt x="569768" y="69850"/>
                </a:lnTo>
                <a:lnTo>
                  <a:pt x="566259" y="78740"/>
                </a:lnTo>
                <a:lnTo>
                  <a:pt x="561500" y="86360"/>
                </a:lnTo>
                <a:lnTo>
                  <a:pt x="555417" y="93980"/>
                </a:lnTo>
                <a:lnTo>
                  <a:pt x="547936" y="101600"/>
                </a:lnTo>
                <a:lnTo>
                  <a:pt x="548302" y="102870"/>
                </a:lnTo>
                <a:lnTo>
                  <a:pt x="548590" y="104140"/>
                </a:lnTo>
                <a:lnTo>
                  <a:pt x="548802" y="104140"/>
                </a:lnTo>
                <a:lnTo>
                  <a:pt x="553384" y="138430"/>
                </a:lnTo>
                <a:lnTo>
                  <a:pt x="553544" y="142240"/>
                </a:lnTo>
                <a:lnTo>
                  <a:pt x="553650" y="144780"/>
                </a:lnTo>
                <a:lnTo>
                  <a:pt x="501116" y="144780"/>
                </a:lnTo>
                <a:lnTo>
                  <a:pt x="496247" y="158750"/>
                </a:lnTo>
                <a:close/>
              </a:path>
              <a:path w="607694" h="656589">
                <a:moveTo>
                  <a:pt x="247305" y="92710"/>
                </a:moveTo>
                <a:lnTo>
                  <a:pt x="211807" y="92710"/>
                </a:lnTo>
                <a:lnTo>
                  <a:pt x="193853" y="91440"/>
                </a:lnTo>
                <a:lnTo>
                  <a:pt x="264533" y="91440"/>
                </a:lnTo>
                <a:lnTo>
                  <a:pt x="247305" y="92710"/>
                </a:lnTo>
                <a:close/>
              </a:path>
              <a:path w="607694" h="656589">
                <a:moveTo>
                  <a:pt x="213377" y="128270"/>
                </a:moveTo>
                <a:lnTo>
                  <a:pt x="136001" y="128270"/>
                </a:lnTo>
                <a:lnTo>
                  <a:pt x="154072" y="127000"/>
                </a:lnTo>
                <a:lnTo>
                  <a:pt x="192712" y="127000"/>
                </a:lnTo>
                <a:lnTo>
                  <a:pt x="213377" y="128270"/>
                </a:lnTo>
                <a:close/>
              </a:path>
              <a:path w="607694" h="656589">
                <a:moveTo>
                  <a:pt x="551842" y="261620"/>
                </a:moveTo>
                <a:lnTo>
                  <a:pt x="435505" y="261620"/>
                </a:lnTo>
                <a:lnTo>
                  <a:pt x="436822" y="260350"/>
                </a:lnTo>
                <a:lnTo>
                  <a:pt x="449824" y="246380"/>
                </a:lnTo>
                <a:lnTo>
                  <a:pt x="463775" y="232410"/>
                </a:lnTo>
                <a:lnTo>
                  <a:pt x="478763" y="218440"/>
                </a:lnTo>
                <a:lnTo>
                  <a:pt x="494878" y="204470"/>
                </a:lnTo>
                <a:lnTo>
                  <a:pt x="495693" y="190500"/>
                </a:lnTo>
                <a:lnTo>
                  <a:pt x="496912" y="176530"/>
                </a:lnTo>
                <a:lnTo>
                  <a:pt x="498673" y="161290"/>
                </a:lnTo>
                <a:lnTo>
                  <a:pt x="501116" y="144780"/>
                </a:lnTo>
                <a:lnTo>
                  <a:pt x="553650" y="144780"/>
                </a:lnTo>
                <a:lnTo>
                  <a:pt x="554764" y="171450"/>
                </a:lnTo>
                <a:lnTo>
                  <a:pt x="554680" y="185420"/>
                </a:lnTo>
                <a:lnTo>
                  <a:pt x="554595" y="190500"/>
                </a:lnTo>
                <a:lnTo>
                  <a:pt x="554468" y="198120"/>
                </a:lnTo>
                <a:lnTo>
                  <a:pt x="554363" y="204470"/>
                </a:lnTo>
                <a:lnTo>
                  <a:pt x="554299" y="208280"/>
                </a:lnTo>
                <a:lnTo>
                  <a:pt x="552886" y="240030"/>
                </a:lnTo>
                <a:lnTo>
                  <a:pt x="551904" y="260350"/>
                </a:lnTo>
                <a:lnTo>
                  <a:pt x="551842" y="261620"/>
                </a:lnTo>
                <a:close/>
              </a:path>
              <a:path w="607694" h="656589">
                <a:moveTo>
                  <a:pt x="192194" y="656590"/>
                </a:moveTo>
                <a:lnTo>
                  <a:pt x="132481" y="656590"/>
                </a:lnTo>
                <a:lnTo>
                  <a:pt x="108337" y="654050"/>
                </a:lnTo>
                <a:lnTo>
                  <a:pt x="62801" y="631190"/>
                </a:lnTo>
                <a:lnTo>
                  <a:pt x="54486" y="608330"/>
                </a:lnTo>
                <a:lnTo>
                  <a:pt x="55078" y="599440"/>
                </a:lnTo>
                <a:lnTo>
                  <a:pt x="55782" y="594360"/>
                </a:lnTo>
                <a:lnTo>
                  <a:pt x="57675" y="589280"/>
                </a:lnTo>
                <a:lnTo>
                  <a:pt x="60485" y="585470"/>
                </a:lnTo>
                <a:lnTo>
                  <a:pt x="56591" y="584200"/>
                </a:lnTo>
                <a:lnTo>
                  <a:pt x="29540" y="542290"/>
                </a:lnTo>
                <a:lnTo>
                  <a:pt x="19170" y="497840"/>
                </a:lnTo>
                <a:lnTo>
                  <a:pt x="15655" y="452120"/>
                </a:lnTo>
                <a:lnTo>
                  <a:pt x="15421" y="425450"/>
                </a:lnTo>
                <a:lnTo>
                  <a:pt x="15326" y="407670"/>
                </a:lnTo>
                <a:lnTo>
                  <a:pt x="15240" y="372110"/>
                </a:lnTo>
                <a:lnTo>
                  <a:pt x="14715" y="349250"/>
                </a:lnTo>
                <a:lnTo>
                  <a:pt x="14120" y="320040"/>
                </a:lnTo>
                <a:lnTo>
                  <a:pt x="13572" y="300990"/>
                </a:lnTo>
                <a:lnTo>
                  <a:pt x="13534" y="299720"/>
                </a:lnTo>
                <a:lnTo>
                  <a:pt x="13422" y="295910"/>
                </a:lnTo>
                <a:lnTo>
                  <a:pt x="12344" y="273050"/>
                </a:lnTo>
                <a:lnTo>
                  <a:pt x="10659" y="250190"/>
                </a:lnTo>
                <a:lnTo>
                  <a:pt x="10293" y="246380"/>
                </a:lnTo>
                <a:lnTo>
                  <a:pt x="10171" y="245110"/>
                </a:lnTo>
                <a:lnTo>
                  <a:pt x="10049" y="243840"/>
                </a:lnTo>
                <a:lnTo>
                  <a:pt x="9927" y="242570"/>
                </a:lnTo>
                <a:lnTo>
                  <a:pt x="4336" y="210820"/>
                </a:lnTo>
                <a:lnTo>
                  <a:pt x="3463" y="203200"/>
                </a:lnTo>
                <a:lnTo>
                  <a:pt x="1225" y="199390"/>
                </a:lnTo>
                <a:lnTo>
                  <a:pt x="0" y="195580"/>
                </a:lnTo>
                <a:lnTo>
                  <a:pt x="70" y="189230"/>
                </a:lnTo>
                <a:lnTo>
                  <a:pt x="971" y="185420"/>
                </a:lnTo>
                <a:lnTo>
                  <a:pt x="2640" y="182880"/>
                </a:lnTo>
                <a:lnTo>
                  <a:pt x="2872" y="176530"/>
                </a:lnTo>
                <a:lnTo>
                  <a:pt x="3682" y="171450"/>
                </a:lnTo>
                <a:lnTo>
                  <a:pt x="7146" y="157480"/>
                </a:lnTo>
                <a:lnTo>
                  <a:pt x="14418" y="152400"/>
                </a:lnTo>
                <a:lnTo>
                  <a:pt x="23789" y="152400"/>
                </a:lnTo>
                <a:lnTo>
                  <a:pt x="24289" y="153670"/>
                </a:lnTo>
                <a:lnTo>
                  <a:pt x="367122" y="153670"/>
                </a:lnTo>
                <a:lnTo>
                  <a:pt x="372473" y="154940"/>
                </a:lnTo>
                <a:lnTo>
                  <a:pt x="383012" y="156210"/>
                </a:lnTo>
                <a:lnTo>
                  <a:pt x="393424" y="158750"/>
                </a:lnTo>
                <a:lnTo>
                  <a:pt x="496247" y="158750"/>
                </a:lnTo>
                <a:lnTo>
                  <a:pt x="491821" y="171450"/>
                </a:lnTo>
                <a:lnTo>
                  <a:pt x="484065" y="184150"/>
                </a:lnTo>
                <a:lnTo>
                  <a:pt x="156877" y="184150"/>
                </a:lnTo>
                <a:lnTo>
                  <a:pt x="121198" y="185420"/>
                </a:lnTo>
                <a:lnTo>
                  <a:pt x="88522" y="190500"/>
                </a:lnTo>
                <a:lnTo>
                  <a:pt x="58950" y="198120"/>
                </a:lnTo>
                <a:lnTo>
                  <a:pt x="66304" y="226060"/>
                </a:lnTo>
                <a:lnTo>
                  <a:pt x="70514" y="255270"/>
                </a:lnTo>
                <a:lnTo>
                  <a:pt x="72601" y="284480"/>
                </a:lnTo>
                <a:lnTo>
                  <a:pt x="73587" y="313690"/>
                </a:lnTo>
                <a:lnTo>
                  <a:pt x="74014" y="327660"/>
                </a:lnTo>
                <a:lnTo>
                  <a:pt x="74217" y="332740"/>
                </a:lnTo>
                <a:lnTo>
                  <a:pt x="74267" y="334010"/>
                </a:lnTo>
                <a:lnTo>
                  <a:pt x="75036" y="347980"/>
                </a:lnTo>
                <a:lnTo>
                  <a:pt x="75401" y="355600"/>
                </a:lnTo>
                <a:lnTo>
                  <a:pt x="77321" y="401320"/>
                </a:lnTo>
                <a:lnTo>
                  <a:pt x="80188" y="447040"/>
                </a:lnTo>
                <a:lnTo>
                  <a:pt x="85035" y="483870"/>
                </a:lnTo>
                <a:lnTo>
                  <a:pt x="86492" y="491490"/>
                </a:lnTo>
                <a:lnTo>
                  <a:pt x="88062" y="499110"/>
                </a:lnTo>
                <a:lnTo>
                  <a:pt x="91374" y="514350"/>
                </a:lnTo>
                <a:lnTo>
                  <a:pt x="93974" y="530860"/>
                </a:lnTo>
                <a:lnTo>
                  <a:pt x="95091" y="547370"/>
                </a:lnTo>
                <a:lnTo>
                  <a:pt x="94050" y="561340"/>
                </a:lnTo>
                <a:lnTo>
                  <a:pt x="93955" y="562610"/>
                </a:lnTo>
                <a:lnTo>
                  <a:pt x="93216" y="567690"/>
                </a:lnTo>
                <a:lnTo>
                  <a:pt x="91266" y="571500"/>
                </a:lnTo>
                <a:lnTo>
                  <a:pt x="88485" y="575310"/>
                </a:lnTo>
                <a:lnTo>
                  <a:pt x="88844" y="575310"/>
                </a:lnTo>
                <a:lnTo>
                  <a:pt x="135072" y="586740"/>
                </a:lnTo>
                <a:lnTo>
                  <a:pt x="475532" y="586740"/>
                </a:lnTo>
                <a:lnTo>
                  <a:pt x="473906" y="588010"/>
                </a:lnTo>
                <a:lnTo>
                  <a:pt x="450210" y="605790"/>
                </a:lnTo>
                <a:lnTo>
                  <a:pt x="425416" y="622300"/>
                </a:lnTo>
                <a:lnTo>
                  <a:pt x="402577" y="622300"/>
                </a:lnTo>
                <a:lnTo>
                  <a:pt x="370701" y="629920"/>
                </a:lnTo>
                <a:lnTo>
                  <a:pt x="319528" y="640080"/>
                </a:lnTo>
                <a:lnTo>
                  <a:pt x="257285" y="650240"/>
                </a:lnTo>
                <a:lnTo>
                  <a:pt x="192194" y="656590"/>
                </a:lnTo>
                <a:close/>
              </a:path>
              <a:path w="607694" h="656589">
                <a:moveTo>
                  <a:pt x="364347" y="300990"/>
                </a:moveTo>
                <a:lnTo>
                  <a:pt x="362206" y="300990"/>
                </a:lnTo>
                <a:lnTo>
                  <a:pt x="350794" y="299720"/>
                </a:lnTo>
                <a:lnTo>
                  <a:pt x="343387" y="292100"/>
                </a:lnTo>
                <a:lnTo>
                  <a:pt x="342866" y="281940"/>
                </a:lnTo>
                <a:lnTo>
                  <a:pt x="344184" y="266700"/>
                </a:lnTo>
                <a:lnTo>
                  <a:pt x="349043" y="252730"/>
                </a:lnTo>
                <a:lnTo>
                  <a:pt x="356077" y="241300"/>
                </a:lnTo>
                <a:lnTo>
                  <a:pt x="363917" y="231140"/>
                </a:lnTo>
                <a:lnTo>
                  <a:pt x="362495" y="217170"/>
                </a:lnTo>
                <a:lnTo>
                  <a:pt x="324712" y="207010"/>
                </a:lnTo>
                <a:lnTo>
                  <a:pt x="283373" y="198120"/>
                </a:lnTo>
                <a:lnTo>
                  <a:pt x="239836" y="190500"/>
                </a:lnTo>
                <a:lnTo>
                  <a:pt x="195459" y="185420"/>
                </a:lnTo>
                <a:lnTo>
                  <a:pt x="156877" y="184150"/>
                </a:lnTo>
                <a:lnTo>
                  <a:pt x="484065" y="184150"/>
                </a:lnTo>
                <a:lnTo>
                  <a:pt x="444644" y="232410"/>
                </a:lnTo>
                <a:lnTo>
                  <a:pt x="437237" y="240030"/>
                </a:lnTo>
                <a:lnTo>
                  <a:pt x="433435" y="245110"/>
                </a:lnTo>
                <a:lnTo>
                  <a:pt x="434837" y="255270"/>
                </a:lnTo>
                <a:lnTo>
                  <a:pt x="435505" y="261620"/>
                </a:lnTo>
                <a:lnTo>
                  <a:pt x="551842" y="261620"/>
                </a:lnTo>
                <a:lnTo>
                  <a:pt x="551016" y="281940"/>
                </a:lnTo>
                <a:lnTo>
                  <a:pt x="550800" y="292100"/>
                </a:lnTo>
                <a:lnTo>
                  <a:pt x="550719" y="295910"/>
                </a:lnTo>
                <a:lnTo>
                  <a:pt x="550665" y="298450"/>
                </a:lnTo>
                <a:lnTo>
                  <a:pt x="370204" y="298450"/>
                </a:lnTo>
                <a:lnTo>
                  <a:pt x="367698" y="299720"/>
                </a:lnTo>
                <a:lnTo>
                  <a:pt x="366438" y="299720"/>
                </a:lnTo>
                <a:lnTo>
                  <a:pt x="364347" y="300990"/>
                </a:lnTo>
                <a:close/>
              </a:path>
              <a:path w="607694" h="656589">
                <a:moveTo>
                  <a:pt x="475532" y="586740"/>
                </a:moveTo>
                <a:lnTo>
                  <a:pt x="159404" y="586740"/>
                </a:lnTo>
                <a:lnTo>
                  <a:pt x="184022" y="585470"/>
                </a:lnTo>
                <a:lnTo>
                  <a:pt x="231710" y="580390"/>
                </a:lnTo>
                <a:lnTo>
                  <a:pt x="239462" y="579120"/>
                </a:lnTo>
                <a:lnTo>
                  <a:pt x="278765" y="574040"/>
                </a:lnTo>
                <a:lnTo>
                  <a:pt x="351746" y="561340"/>
                </a:lnTo>
                <a:lnTo>
                  <a:pt x="385870" y="553720"/>
                </a:lnTo>
                <a:lnTo>
                  <a:pt x="384032" y="548640"/>
                </a:lnTo>
                <a:lnTo>
                  <a:pt x="384003" y="547370"/>
                </a:lnTo>
                <a:lnTo>
                  <a:pt x="383884" y="542290"/>
                </a:lnTo>
                <a:lnTo>
                  <a:pt x="385489" y="535940"/>
                </a:lnTo>
                <a:lnTo>
                  <a:pt x="383796" y="511810"/>
                </a:lnTo>
                <a:lnTo>
                  <a:pt x="381907" y="481330"/>
                </a:lnTo>
                <a:lnTo>
                  <a:pt x="377342" y="403860"/>
                </a:lnTo>
                <a:lnTo>
                  <a:pt x="375069" y="367030"/>
                </a:lnTo>
                <a:lnTo>
                  <a:pt x="372852" y="334010"/>
                </a:lnTo>
                <a:lnTo>
                  <a:pt x="370394" y="300990"/>
                </a:lnTo>
                <a:lnTo>
                  <a:pt x="370299" y="299720"/>
                </a:lnTo>
                <a:lnTo>
                  <a:pt x="370204" y="298450"/>
                </a:lnTo>
                <a:lnTo>
                  <a:pt x="550665" y="298450"/>
                </a:lnTo>
                <a:lnTo>
                  <a:pt x="550752" y="320040"/>
                </a:lnTo>
                <a:lnTo>
                  <a:pt x="551635" y="347980"/>
                </a:lnTo>
                <a:lnTo>
                  <a:pt x="552106" y="355600"/>
                </a:lnTo>
                <a:lnTo>
                  <a:pt x="552185" y="356870"/>
                </a:lnTo>
                <a:lnTo>
                  <a:pt x="491161" y="356870"/>
                </a:lnTo>
                <a:lnTo>
                  <a:pt x="487507" y="361950"/>
                </a:lnTo>
                <a:lnTo>
                  <a:pt x="483902" y="367030"/>
                </a:lnTo>
                <a:lnTo>
                  <a:pt x="480332" y="372110"/>
                </a:lnTo>
                <a:lnTo>
                  <a:pt x="471574" y="386080"/>
                </a:lnTo>
                <a:lnTo>
                  <a:pt x="467047" y="392430"/>
                </a:lnTo>
                <a:lnTo>
                  <a:pt x="555226" y="392430"/>
                </a:lnTo>
                <a:lnTo>
                  <a:pt x="557011" y="407670"/>
                </a:lnTo>
                <a:lnTo>
                  <a:pt x="561899" y="431800"/>
                </a:lnTo>
                <a:lnTo>
                  <a:pt x="498933" y="431800"/>
                </a:lnTo>
                <a:lnTo>
                  <a:pt x="492697" y="438150"/>
                </a:lnTo>
                <a:lnTo>
                  <a:pt x="486323" y="443230"/>
                </a:lnTo>
                <a:lnTo>
                  <a:pt x="479816" y="449580"/>
                </a:lnTo>
                <a:lnTo>
                  <a:pt x="473179" y="457200"/>
                </a:lnTo>
                <a:lnTo>
                  <a:pt x="469356" y="461010"/>
                </a:lnTo>
                <a:lnTo>
                  <a:pt x="457366" y="478790"/>
                </a:lnTo>
                <a:lnTo>
                  <a:pt x="454789" y="481330"/>
                </a:lnTo>
                <a:lnTo>
                  <a:pt x="601397" y="481330"/>
                </a:lnTo>
                <a:lnTo>
                  <a:pt x="594689" y="490220"/>
                </a:lnTo>
                <a:lnTo>
                  <a:pt x="585181" y="497840"/>
                </a:lnTo>
                <a:lnTo>
                  <a:pt x="575084" y="505460"/>
                </a:lnTo>
                <a:lnTo>
                  <a:pt x="568811" y="509270"/>
                </a:lnTo>
                <a:lnTo>
                  <a:pt x="565854" y="511810"/>
                </a:lnTo>
                <a:lnTo>
                  <a:pt x="554156" y="520700"/>
                </a:lnTo>
                <a:lnTo>
                  <a:pt x="530643" y="541020"/>
                </a:lnTo>
                <a:lnTo>
                  <a:pt x="518668" y="551180"/>
                </a:lnTo>
                <a:lnTo>
                  <a:pt x="496670" y="570230"/>
                </a:lnTo>
                <a:lnTo>
                  <a:pt x="475532" y="586740"/>
                </a:lnTo>
                <a:close/>
              </a:path>
              <a:path w="607694" h="656589">
                <a:moveTo>
                  <a:pt x="555226" y="392430"/>
                </a:moveTo>
                <a:lnTo>
                  <a:pt x="467047" y="392430"/>
                </a:lnTo>
                <a:lnTo>
                  <a:pt x="474489" y="387350"/>
                </a:lnTo>
                <a:lnTo>
                  <a:pt x="488746" y="378460"/>
                </a:lnTo>
                <a:lnTo>
                  <a:pt x="490302" y="377190"/>
                </a:lnTo>
                <a:lnTo>
                  <a:pt x="491900" y="377190"/>
                </a:lnTo>
                <a:lnTo>
                  <a:pt x="491601" y="372110"/>
                </a:lnTo>
                <a:lnTo>
                  <a:pt x="491527" y="370840"/>
                </a:lnTo>
                <a:lnTo>
                  <a:pt x="491407" y="367030"/>
                </a:lnTo>
                <a:lnTo>
                  <a:pt x="491287" y="363220"/>
                </a:lnTo>
                <a:lnTo>
                  <a:pt x="491161" y="356870"/>
                </a:lnTo>
                <a:lnTo>
                  <a:pt x="552185" y="356870"/>
                </a:lnTo>
                <a:lnTo>
                  <a:pt x="553441" y="377190"/>
                </a:lnTo>
                <a:lnTo>
                  <a:pt x="555226" y="392430"/>
                </a:lnTo>
                <a:close/>
              </a:path>
              <a:path w="607694" h="656589">
                <a:moveTo>
                  <a:pt x="606512" y="467360"/>
                </a:moveTo>
                <a:lnTo>
                  <a:pt x="509889" y="467360"/>
                </a:lnTo>
                <a:lnTo>
                  <a:pt x="506685" y="459740"/>
                </a:lnTo>
                <a:lnTo>
                  <a:pt x="503796" y="450850"/>
                </a:lnTo>
                <a:lnTo>
                  <a:pt x="501215" y="441960"/>
                </a:lnTo>
                <a:lnTo>
                  <a:pt x="498933" y="431800"/>
                </a:lnTo>
                <a:lnTo>
                  <a:pt x="561899" y="431800"/>
                </a:lnTo>
                <a:lnTo>
                  <a:pt x="563185" y="438150"/>
                </a:lnTo>
                <a:lnTo>
                  <a:pt x="564270" y="441960"/>
                </a:lnTo>
                <a:lnTo>
                  <a:pt x="590369" y="441960"/>
                </a:lnTo>
                <a:lnTo>
                  <a:pt x="594368" y="443230"/>
                </a:lnTo>
                <a:lnTo>
                  <a:pt x="600606" y="447040"/>
                </a:lnTo>
                <a:lnTo>
                  <a:pt x="604899" y="452120"/>
                </a:lnTo>
                <a:lnTo>
                  <a:pt x="607067" y="459740"/>
                </a:lnTo>
                <a:lnTo>
                  <a:pt x="606984" y="463550"/>
                </a:lnTo>
                <a:lnTo>
                  <a:pt x="606928" y="466090"/>
                </a:lnTo>
                <a:lnTo>
                  <a:pt x="606512" y="467360"/>
                </a:lnTo>
                <a:close/>
              </a:path>
              <a:path w="607694" h="656589">
                <a:moveTo>
                  <a:pt x="590369" y="441960"/>
                </a:moveTo>
                <a:lnTo>
                  <a:pt x="564270" y="441960"/>
                </a:lnTo>
                <a:lnTo>
                  <a:pt x="570360" y="440690"/>
                </a:lnTo>
                <a:lnTo>
                  <a:pt x="586109" y="440690"/>
                </a:lnTo>
                <a:lnTo>
                  <a:pt x="590369" y="441960"/>
                </a:lnTo>
                <a:close/>
              </a:path>
              <a:path w="607694" h="656589">
                <a:moveTo>
                  <a:pt x="601397" y="481330"/>
                </a:moveTo>
                <a:lnTo>
                  <a:pt x="454789" y="481330"/>
                </a:lnTo>
                <a:lnTo>
                  <a:pt x="460317" y="477520"/>
                </a:lnTo>
                <a:lnTo>
                  <a:pt x="465725" y="474980"/>
                </a:lnTo>
                <a:lnTo>
                  <a:pt x="471015" y="471170"/>
                </a:lnTo>
                <a:lnTo>
                  <a:pt x="476186" y="467360"/>
                </a:lnTo>
                <a:lnTo>
                  <a:pt x="481536" y="462280"/>
                </a:lnTo>
                <a:lnTo>
                  <a:pt x="487831" y="461010"/>
                </a:lnTo>
                <a:lnTo>
                  <a:pt x="500173" y="461010"/>
                </a:lnTo>
                <a:lnTo>
                  <a:pt x="505622" y="463550"/>
                </a:lnTo>
                <a:lnTo>
                  <a:pt x="509889" y="467360"/>
                </a:lnTo>
                <a:lnTo>
                  <a:pt x="606512" y="467360"/>
                </a:lnTo>
                <a:lnTo>
                  <a:pt x="602355" y="480060"/>
                </a:lnTo>
                <a:lnTo>
                  <a:pt x="601397" y="481330"/>
                </a:lnTo>
                <a:close/>
              </a:path>
              <a:path w="607694" h="656589">
                <a:moveTo>
                  <a:pt x="417087" y="626110"/>
                </a:moveTo>
                <a:lnTo>
                  <a:pt x="409082" y="626110"/>
                </a:lnTo>
                <a:lnTo>
                  <a:pt x="405639" y="624840"/>
                </a:lnTo>
                <a:lnTo>
                  <a:pt x="402577" y="622300"/>
                </a:lnTo>
                <a:lnTo>
                  <a:pt x="425416" y="622300"/>
                </a:lnTo>
                <a:lnTo>
                  <a:pt x="421523" y="624840"/>
                </a:lnTo>
                <a:lnTo>
                  <a:pt x="417087" y="626110"/>
                </a:lnTo>
                <a:close/>
              </a:path>
            </a:pathLst>
          </a:custGeom>
          <a:solidFill>
            <a:srgbClr val="04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8262" y="4968131"/>
            <a:ext cx="10058399" cy="33718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291" y="2151422"/>
            <a:ext cx="142874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2060" y="1886691"/>
            <a:ext cx="336931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370" dirty="0"/>
              <a:t>AMENDMENT: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291" y="3142022"/>
            <a:ext cx="142874" cy="1428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12166" y="2877291"/>
            <a:ext cx="15443835" cy="468693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720725" marR="1403985">
              <a:lnSpc>
                <a:spcPts val="3900"/>
              </a:lnSpc>
              <a:spcBef>
                <a:spcPts val="615"/>
              </a:spcBef>
            </a:pPr>
            <a:r>
              <a:rPr sz="3600" b="1" spc="250" dirty="0">
                <a:latin typeface="Trebuchet MS"/>
                <a:cs typeface="Trebuchet MS"/>
              </a:rPr>
              <a:t>Secondments:</a:t>
            </a:r>
            <a:r>
              <a:rPr sz="3600" b="1" spc="-25" dirty="0">
                <a:latin typeface="Trebuchet MS"/>
                <a:cs typeface="Trebuchet MS"/>
              </a:rPr>
              <a:t> </a:t>
            </a:r>
            <a:r>
              <a:rPr sz="3600" spc="215" dirty="0">
                <a:latin typeface="Tahoma"/>
                <a:cs typeface="Tahoma"/>
              </a:rPr>
              <a:t>On</a:t>
            </a:r>
            <a:r>
              <a:rPr sz="3600" spc="15" dirty="0">
                <a:latin typeface="Tahoma"/>
                <a:cs typeface="Tahoma"/>
              </a:rPr>
              <a:t> </a:t>
            </a:r>
            <a:r>
              <a:rPr sz="3600" spc="204" dirty="0">
                <a:latin typeface="Tahoma"/>
                <a:cs typeface="Tahoma"/>
              </a:rPr>
              <a:t>April</a:t>
            </a:r>
            <a:r>
              <a:rPr sz="3600" spc="20" dirty="0">
                <a:latin typeface="Tahoma"/>
                <a:cs typeface="Tahoma"/>
              </a:rPr>
              <a:t> </a:t>
            </a:r>
            <a:r>
              <a:rPr sz="3600" spc="260" dirty="0">
                <a:latin typeface="Tahoma"/>
                <a:cs typeface="Tahoma"/>
              </a:rPr>
              <a:t>2025</a:t>
            </a:r>
            <a:r>
              <a:rPr sz="3600" spc="15" dirty="0">
                <a:latin typeface="Tahoma"/>
                <a:cs typeface="Tahoma"/>
              </a:rPr>
              <a:t> </a:t>
            </a:r>
            <a:r>
              <a:rPr sz="3600" spc="165" dirty="0">
                <a:latin typeface="Tahoma"/>
                <a:cs typeface="Tahoma"/>
              </a:rPr>
              <a:t>the</a:t>
            </a:r>
            <a:r>
              <a:rPr sz="3600" spc="20" dirty="0">
                <a:latin typeface="Tahoma"/>
                <a:cs typeface="Tahoma"/>
              </a:rPr>
              <a:t> </a:t>
            </a:r>
            <a:r>
              <a:rPr sz="3600" spc="235" dirty="0">
                <a:latin typeface="Tahoma"/>
                <a:cs typeface="Tahoma"/>
              </a:rPr>
              <a:t>PO</a:t>
            </a:r>
            <a:r>
              <a:rPr sz="3600" spc="20" dirty="0">
                <a:latin typeface="Tahoma"/>
                <a:cs typeface="Tahoma"/>
              </a:rPr>
              <a:t> </a:t>
            </a:r>
            <a:r>
              <a:rPr sz="3600" spc="285" dirty="0">
                <a:latin typeface="Tahoma"/>
                <a:cs typeface="Tahoma"/>
              </a:rPr>
              <a:t>accepted</a:t>
            </a:r>
            <a:r>
              <a:rPr sz="3600" spc="15" dirty="0">
                <a:latin typeface="Tahoma"/>
                <a:cs typeface="Tahoma"/>
              </a:rPr>
              <a:t> </a:t>
            </a:r>
            <a:r>
              <a:rPr sz="3600" spc="280" dirty="0">
                <a:latin typeface="Tahoma"/>
                <a:cs typeface="Tahoma"/>
              </a:rPr>
              <a:t>changes</a:t>
            </a:r>
            <a:r>
              <a:rPr sz="3600" spc="20" dirty="0">
                <a:latin typeface="Tahoma"/>
                <a:cs typeface="Tahoma"/>
              </a:rPr>
              <a:t> </a:t>
            </a:r>
            <a:r>
              <a:rPr sz="3600" spc="75" dirty="0">
                <a:latin typeface="Tahoma"/>
                <a:cs typeface="Tahoma"/>
              </a:rPr>
              <a:t>for </a:t>
            </a:r>
            <a:r>
              <a:rPr sz="3600" spc="265" dirty="0">
                <a:latin typeface="Tahoma"/>
                <a:cs typeface="Tahoma"/>
              </a:rPr>
              <a:t>secondments</a:t>
            </a:r>
            <a:r>
              <a:rPr sz="3600" spc="5" dirty="0">
                <a:latin typeface="Tahoma"/>
                <a:cs typeface="Tahoma"/>
              </a:rPr>
              <a:t> </a:t>
            </a:r>
            <a:r>
              <a:rPr sz="3600" spc="210" dirty="0">
                <a:latin typeface="Tahoma"/>
                <a:cs typeface="Tahoma"/>
              </a:rPr>
              <a:t>DC5,</a:t>
            </a:r>
            <a:r>
              <a:rPr sz="3600" spc="5" dirty="0">
                <a:latin typeface="Tahoma"/>
                <a:cs typeface="Tahoma"/>
              </a:rPr>
              <a:t> </a:t>
            </a:r>
            <a:r>
              <a:rPr sz="3600" spc="320" dirty="0">
                <a:latin typeface="Tahoma"/>
                <a:cs typeface="Tahoma"/>
              </a:rPr>
              <a:t>DC8</a:t>
            </a:r>
            <a:r>
              <a:rPr sz="3600" spc="5" dirty="0">
                <a:latin typeface="Tahoma"/>
                <a:cs typeface="Tahoma"/>
              </a:rPr>
              <a:t> </a:t>
            </a:r>
            <a:r>
              <a:rPr sz="3600" spc="250" dirty="0">
                <a:latin typeface="Tahoma"/>
                <a:cs typeface="Tahoma"/>
              </a:rPr>
              <a:t>and</a:t>
            </a:r>
            <a:r>
              <a:rPr sz="3600" spc="5" dirty="0">
                <a:latin typeface="Tahoma"/>
                <a:cs typeface="Tahoma"/>
              </a:rPr>
              <a:t> </a:t>
            </a:r>
            <a:r>
              <a:rPr sz="3600" spc="210" dirty="0">
                <a:latin typeface="Tahoma"/>
                <a:cs typeface="Tahoma"/>
              </a:rPr>
              <a:t>DC10.</a:t>
            </a:r>
            <a:endParaRPr sz="3600">
              <a:latin typeface="Tahoma"/>
              <a:cs typeface="Tahoma"/>
            </a:endParaRPr>
          </a:p>
          <a:p>
            <a:pPr marL="3077845" marR="3162935" algn="ctr">
              <a:lnSpc>
                <a:spcPts val="3300"/>
              </a:lnSpc>
              <a:spcBef>
                <a:spcPts val="3629"/>
              </a:spcBef>
            </a:pPr>
            <a:r>
              <a:rPr sz="3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We</a:t>
            </a:r>
            <a:r>
              <a:rPr sz="30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260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300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u="heavy" spc="2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3000" b="1" u="heavy" spc="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25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expect</a:t>
            </a:r>
            <a:r>
              <a:rPr sz="3000" b="1" u="heavy" spc="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3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more</a:t>
            </a:r>
            <a:r>
              <a:rPr sz="3000" b="1" u="heavy" spc="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2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chan</a:t>
            </a:r>
            <a:r>
              <a:rPr sz="3000" b="1" spc="26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000" b="1" u="heavy" spc="2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es</a:t>
            </a:r>
            <a:r>
              <a:rPr sz="3000" b="1" u="heavy" spc="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3000" b="1" u="heavy" spc="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2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secondments</a:t>
            </a:r>
            <a:r>
              <a:rPr sz="30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30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but</a:t>
            </a:r>
            <a:r>
              <a:rPr sz="3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if</a:t>
            </a:r>
            <a:r>
              <a:rPr sz="3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240" dirty="0">
                <a:solidFill>
                  <a:srgbClr val="FF0000"/>
                </a:solidFill>
                <a:latin typeface="Times New Roman"/>
                <a:cs typeface="Times New Roman"/>
              </a:rPr>
              <a:t>there</a:t>
            </a:r>
            <a:r>
              <a:rPr sz="3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3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any,</a:t>
            </a:r>
            <a:endParaRPr sz="3000">
              <a:latin typeface="Times New Roman"/>
              <a:cs typeface="Times New Roman"/>
            </a:endParaRPr>
          </a:p>
          <a:p>
            <a:pPr marR="84455" algn="ctr">
              <a:lnSpc>
                <a:spcPts val="3240"/>
              </a:lnSpc>
            </a:pPr>
            <a:r>
              <a:rPr sz="30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please</a:t>
            </a:r>
            <a:r>
              <a:rPr sz="30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inform</a:t>
            </a:r>
            <a:r>
              <a:rPr sz="30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180" dirty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30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204" dirty="0">
                <a:solidFill>
                  <a:srgbClr val="FF0000"/>
                </a:solidFill>
                <a:latin typeface="Times New Roman"/>
                <a:cs typeface="Times New Roman"/>
              </a:rPr>
              <a:t>asap,</a:t>
            </a:r>
            <a:r>
              <a:rPr sz="30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254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30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160" dirty="0">
                <a:solidFill>
                  <a:srgbClr val="FF0000"/>
                </a:solidFill>
                <a:latin typeface="Times New Roman"/>
                <a:cs typeface="Times New Roman"/>
              </a:rPr>
              <a:t>ask</a:t>
            </a:r>
            <a:r>
              <a:rPr sz="30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180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30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240" dirty="0">
                <a:solidFill>
                  <a:srgbClr val="FF0000"/>
                </a:solidFill>
                <a:latin typeface="Times New Roman"/>
                <a:cs typeface="Times New Roman"/>
              </a:rPr>
              <a:t>permission</a:t>
            </a:r>
            <a:r>
              <a:rPr sz="30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254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30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22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30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PO.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 algn="ctr">
              <a:lnSpc>
                <a:spcPts val="3600"/>
              </a:lnSpc>
              <a:spcBef>
                <a:spcPts val="5"/>
              </a:spcBef>
            </a:pPr>
            <a:r>
              <a:rPr sz="3300" b="1" spc="275" dirty="0">
                <a:solidFill>
                  <a:srgbClr val="0000FF"/>
                </a:solidFill>
                <a:latin typeface="Trebuchet MS"/>
                <a:cs typeface="Trebuchet MS"/>
              </a:rPr>
              <a:t>We</a:t>
            </a:r>
            <a:r>
              <a:rPr sz="33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10" dirty="0">
                <a:solidFill>
                  <a:srgbClr val="0000FF"/>
                </a:solidFill>
                <a:latin typeface="Trebuchet MS"/>
                <a:cs typeface="Trebuchet MS"/>
              </a:rPr>
              <a:t>will</a:t>
            </a:r>
            <a:r>
              <a:rPr sz="33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10" dirty="0">
                <a:solidFill>
                  <a:srgbClr val="0000FF"/>
                </a:solidFill>
                <a:latin typeface="Trebuchet MS"/>
                <a:cs typeface="Trebuchet MS"/>
              </a:rPr>
              <a:t>have</a:t>
            </a:r>
            <a:r>
              <a:rPr sz="33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90" dirty="0">
                <a:solidFill>
                  <a:srgbClr val="0000FF"/>
                </a:solidFill>
                <a:latin typeface="Trebuchet MS"/>
                <a:cs typeface="Trebuchet MS"/>
              </a:rPr>
              <a:t>to</a:t>
            </a:r>
            <a:r>
              <a:rPr sz="33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25" dirty="0">
                <a:solidFill>
                  <a:srgbClr val="0000FF"/>
                </a:solidFill>
                <a:latin typeface="Trebuchet MS"/>
                <a:cs typeface="Trebuchet MS"/>
              </a:rPr>
              <a:t>make</a:t>
            </a:r>
            <a:r>
              <a:rPr sz="33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85" dirty="0">
                <a:solidFill>
                  <a:srgbClr val="0000FF"/>
                </a:solidFill>
                <a:latin typeface="Trebuchet MS"/>
                <a:cs typeface="Trebuchet MS"/>
              </a:rPr>
              <a:t>an</a:t>
            </a:r>
            <a:r>
              <a:rPr sz="33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35" dirty="0">
                <a:solidFill>
                  <a:srgbClr val="0000FF"/>
                </a:solidFill>
                <a:latin typeface="Trebuchet MS"/>
                <a:cs typeface="Trebuchet MS"/>
              </a:rPr>
              <a:t>amendment</a:t>
            </a:r>
            <a:r>
              <a:rPr sz="33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50" dirty="0">
                <a:solidFill>
                  <a:srgbClr val="0000FF"/>
                </a:solidFill>
                <a:latin typeface="Trebuchet MS"/>
                <a:cs typeface="Trebuchet MS"/>
              </a:rPr>
              <a:t>before</a:t>
            </a:r>
            <a:r>
              <a:rPr sz="33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65" dirty="0">
                <a:solidFill>
                  <a:srgbClr val="0000FF"/>
                </a:solidFill>
                <a:latin typeface="Trebuchet MS"/>
                <a:cs typeface="Trebuchet MS"/>
              </a:rPr>
              <a:t>finalizing</a:t>
            </a:r>
            <a:r>
              <a:rPr sz="33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05" dirty="0">
                <a:solidFill>
                  <a:srgbClr val="0000FF"/>
                </a:solidFill>
                <a:latin typeface="Trebuchet MS"/>
                <a:cs typeface="Trebuchet MS"/>
              </a:rPr>
              <a:t>the</a:t>
            </a:r>
            <a:r>
              <a:rPr sz="33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65" dirty="0">
                <a:solidFill>
                  <a:srgbClr val="0000FF"/>
                </a:solidFill>
                <a:latin typeface="Trebuchet MS"/>
                <a:cs typeface="Trebuchet MS"/>
              </a:rPr>
              <a:t>project, </a:t>
            </a:r>
            <a:r>
              <a:rPr sz="3300" b="1" spc="240" dirty="0">
                <a:solidFill>
                  <a:srgbClr val="0000FF"/>
                </a:solidFill>
                <a:latin typeface="Trebuchet MS"/>
                <a:cs typeface="Trebuchet MS"/>
              </a:rPr>
              <a:t>including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05" dirty="0">
                <a:solidFill>
                  <a:srgbClr val="0000FF"/>
                </a:solidFill>
                <a:latin typeface="Trebuchet MS"/>
                <a:cs typeface="Trebuchet MS"/>
              </a:rPr>
              <a:t>the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00" dirty="0">
                <a:solidFill>
                  <a:srgbClr val="0000FF"/>
                </a:solidFill>
                <a:latin typeface="Trebuchet MS"/>
                <a:cs typeface="Trebuchet MS"/>
              </a:rPr>
              <a:t>modifications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00" dirty="0">
                <a:solidFill>
                  <a:srgbClr val="0000FF"/>
                </a:solidFill>
                <a:latin typeface="Trebuchet MS"/>
                <a:cs typeface="Trebuchet MS"/>
              </a:rPr>
              <a:t>of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05" dirty="0">
                <a:solidFill>
                  <a:srgbClr val="0000FF"/>
                </a:solidFill>
                <a:latin typeface="Trebuchet MS"/>
                <a:cs typeface="Trebuchet MS"/>
              </a:rPr>
              <a:t>the</a:t>
            </a:r>
            <a:r>
              <a:rPr sz="3300" b="1" spc="-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20" dirty="0">
                <a:solidFill>
                  <a:srgbClr val="0000FF"/>
                </a:solidFill>
                <a:latin typeface="Trebuchet MS"/>
                <a:cs typeface="Trebuchet MS"/>
              </a:rPr>
              <a:t>secondments,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25" dirty="0">
                <a:solidFill>
                  <a:srgbClr val="0000FF"/>
                </a:solidFill>
                <a:latin typeface="Trebuchet MS"/>
                <a:cs typeface="Trebuchet MS"/>
              </a:rPr>
              <a:t>other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35" dirty="0">
                <a:solidFill>
                  <a:srgbClr val="0000FF"/>
                </a:solidFill>
                <a:latin typeface="Trebuchet MS"/>
                <a:cs typeface="Trebuchet MS"/>
              </a:rPr>
              <a:t>possible </a:t>
            </a:r>
            <a:r>
              <a:rPr sz="3300" b="1" spc="200" dirty="0">
                <a:solidFill>
                  <a:srgbClr val="0000FF"/>
                </a:solidFill>
                <a:latin typeface="Trebuchet MS"/>
                <a:cs typeface="Trebuchet MS"/>
              </a:rPr>
              <a:t>modifications</a:t>
            </a:r>
            <a:r>
              <a:rPr sz="3300" b="1" spc="-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10" dirty="0">
                <a:solidFill>
                  <a:srgbClr val="0000FF"/>
                </a:solidFill>
                <a:latin typeface="Trebuchet MS"/>
                <a:cs typeface="Trebuchet MS"/>
              </a:rPr>
              <a:t>that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40" dirty="0">
                <a:solidFill>
                  <a:srgbClr val="0000FF"/>
                </a:solidFill>
                <a:latin typeface="Trebuchet MS"/>
                <a:cs typeface="Trebuchet MS"/>
              </a:rPr>
              <a:t>may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75" dirty="0">
                <a:solidFill>
                  <a:srgbClr val="0000FF"/>
                </a:solidFill>
                <a:latin typeface="Trebuchet MS"/>
                <a:cs typeface="Trebuchet MS"/>
              </a:rPr>
              <a:t>arise,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50" dirty="0">
                <a:solidFill>
                  <a:srgbClr val="0000FF"/>
                </a:solidFill>
                <a:latin typeface="Trebuchet MS"/>
                <a:cs typeface="Trebuchet MS"/>
              </a:rPr>
              <a:t>and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05" dirty="0">
                <a:solidFill>
                  <a:srgbClr val="0000FF"/>
                </a:solidFill>
                <a:latin typeface="Trebuchet MS"/>
                <a:cs typeface="Trebuchet MS"/>
              </a:rPr>
              <a:t>the</a:t>
            </a:r>
            <a:r>
              <a:rPr sz="3300" b="1" spc="-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00" dirty="0">
                <a:solidFill>
                  <a:srgbClr val="0000FF"/>
                </a:solidFill>
                <a:latin typeface="Trebuchet MS"/>
                <a:cs typeface="Trebuchet MS"/>
              </a:rPr>
              <a:t>deviations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75" dirty="0">
                <a:solidFill>
                  <a:srgbClr val="0000FF"/>
                </a:solidFill>
                <a:latin typeface="Trebuchet MS"/>
                <a:cs typeface="Trebuchet MS"/>
              </a:rPr>
              <a:t>we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210" dirty="0">
                <a:solidFill>
                  <a:srgbClr val="0000FF"/>
                </a:solidFill>
                <a:latin typeface="Trebuchet MS"/>
                <a:cs typeface="Trebuchet MS"/>
              </a:rPr>
              <a:t>have</a:t>
            </a:r>
            <a:r>
              <a:rPr sz="33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00" b="1" spc="150" dirty="0">
                <a:solidFill>
                  <a:srgbClr val="0000FF"/>
                </a:solidFill>
                <a:latin typeface="Trebuchet MS"/>
                <a:cs typeface="Trebuchet MS"/>
              </a:rPr>
              <a:t>encountered.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2855" y="3684942"/>
            <a:ext cx="1141730" cy="978535"/>
          </a:xfrm>
          <a:custGeom>
            <a:avLst/>
            <a:gdLst/>
            <a:ahLst/>
            <a:cxnLst/>
            <a:rect l="l" t="t" r="r" b="b"/>
            <a:pathLst>
              <a:path w="1141729" h="978535">
                <a:moveTo>
                  <a:pt x="942657" y="158381"/>
                </a:moveTo>
                <a:lnTo>
                  <a:pt x="938364" y="146189"/>
                </a:lnTo>
                <a:lnTo>
                  <a:pt x="925487" y="140639"/>
                </a:lnTo>
                <a:lnTo>
                  <a:pt x="845769" y="140639"/>
                </a:lnTo>
                <a:lnTo>
                  <a:pt x="832904" y="146189"/>
                </a:lnTo>
                <a:lnTo>
                  <a:pt x="828624" y="158381"/>
                </a:lnTo>
                <a:lnTo>
                  <a:pt x="832904" y="170573"/>
                </a:lnTo>
                <a:lnTo>
                  <a:pt x="845769" y="176123"/>
                </a:lnTo>
                <a:lnTo>
                  <a:pt x="925487" y="176123"/>
                </a:lnTo>
                <a:lnTo>
                  <a:pt x="938364" y="170573"/>
                </a:lnTo>
                <a:lnTo>
                  <a:pt x="942657" y="158381"/>
                </a:lnTo>
                <a:close/>
              </a:path>
              <a:path w="1141729" h="978535">
                <a:moveTo>
                  <a:pt x="1141183" y="310083"/>
                </a:moveTo>
                <a:lnTo>
                  <a:pt x="1137869" y="268351"/>
                </a:lnTo>
                <a:lnTo>
                  <a:pt x="1125410" y="228244"/>
                </a:lnTo>
                <a:lnTo>
                  <a:pt x="1101217" y="191985"/>
                </a:lnTo>
                <a:lnTo>
                  <a:pt x="1067866" y="164566"/>
                </a:lnTo>
                <a:lnTo>
                  <a:pt x="1028255" y="147078"/>
                </a:lnTo>
                <a:lnTo>
                  <a:pt x="985291" y="140639"/>
                </a:lnTo>
                <a:lnTo>
                  <a:pt x="972426" y="146024"/>
                </a:lnTo>
                <a:lnTo>
                  <a:pt x="972362" y="146177"/>
                </a:lnTo>
                <a:lnTo>
                  <a:pt x="968133" y="158165"/>
                </a:lnTo>
                <a:lnTo>
                  <a:pt x="968209" y="158381"/>
                </a:lnTo>
                <a:lnTo>
                  <a:pt x="972426" y="170408"/>
                </a:lnTo>
                <a:lnTo>
                  <a:pt x="985291" y="176110"/>
                </a:lnTo>
                <a:lnTo>
                  <a:pt x="1022870" y="182448"/>
                </a:lnTo>
                <a:lnTo>
                  <a:pt x="1056005" y="199453"/>
                </a:lnTo>
                <a:lnTo>
                  <a:pt x="1099934" y="259562"/>
                </a:lnTo>
                <a:lnTo>
                  <a:pt x="1105154" y="288963"/>
                </a:lnTo>
                <a:lnTo>
                  <a:pt x="1105649" y="301256"/>
                </a:lnTo>
                <a:lnTo>
                  <a:pt x="1105700" y="716826"/>
                </a:lnTo>
                <a:lnTo>
                  <a:pt x="1106055" y="746353"/>
                </a:lnTo>
                <a:lnTo>
                  <a:pt x="1106601" y="776058"/>
                </a:lnTo>
                <a:lnTo>
                  <a:pt x="1106538" y="805751"/>
                </a:lnTo>
                <a:lnTo>
                  <a:pt x="1095654" y="871207"/>
                </a:lnTo>
                <a:lnTo>
                  <a:pt x="1046848" y="925182"/>
                </a:lnTo>
                <a:lnTo>
                  <a:pt x="1002334" y="941349"/>
                </a:lnTo>
                <a:lnTo>
                  <a:pt x="981468" y="942530"/>
                </a:lnTo>
                <a:lnTo>
                  <a:pt x="214477" y="942530"/>
                </a:lnTo>
                <a:lnTo>
                  <a:pt x="198170" y="942759"/>
                </a:lnTo>
                <a:lnTo>
                  <a:pt x="136004" y="940320"/>
                </a:lnTo>
                <a:lnTo>
                  <a:pt x="80149" y="915809"/>
                </a:lnTo>
                <a:lnTo>
                  <a:pt x="41313" y="857148"/>
                </a:lnTo>
                <a:lnTo>
                  <a:pt x="35953" y="822045"/>
                </a:lnTo>
                <a:lnTo>
                  <a:pt x="35953" y="176123"/>
                </a:lnTo>
                <a:lnTo>
                  <a:pt x="407428" y="176123"/>
                </a:lnTo>
                <a:lnTo>
                  <a:pt x="791794" y="176110"/>
                </a:lnTo>
                <a:lnTo>
                  <a:pt x="804659" y="170573"/>
                </a:lnTo>
                <a:lnTo>
                  <a:pt x="804710" y="170408"/>
                </a:lnTo>
                <a:lnTo>
                  <a:pt x="808951" y="158381"/>
                </a:lnTo>
                <a:lnTo>
                  <a:pt x="808875" y="158165"/>
                </a:lnTo>
                <a:lnTo>
                  <a:pt x="804659" y="146177"/>
                </a:lnTo>
                <a:lnTo>
                  <a:pt x="791794" y="140639"/>
                </a:lnTo>
                <a:lnTo>
                  <a:pt x="425450" y="140639"/>
                </a:lnTo>
                <a:lnTo>
                  <a:pt x="425424" y="107480"/>
                </a:lnTo>
                <a:lnTo>
                  <a:pt x="422770" y="82372"/>
                </a:lnTo>
                <a:lnTo>
                  <a:pt x="415645" y="58089"/>
                </a:lnTo>
                <a:lnTo>
                  <a:pt x="401015" y="35572"/>
                </a:lnTo>
                <a:lnTo>
                  <a:pt x="399008" y="32473"/>
                </a:lnTo>
                <a:lnTo>
                  <a:pt x="389750" y="25336"/>
                </a:lnTo>
                <a:lnTo>
                  <a:pt x="389750" y="100749"/>
                </a:lnTo>
                <a:lnTo>
                  <a:pt x="389699" y="140639"/>
                </a:lnTo>
                <a:lnTo>
                  <a:pt x="35458" y="140639"/>
                </a:lnTo>
                <a:lnTo>
                  <a:pt x="35293" y="134912"/>
                </a:lnTo>
                <a:lnTo>
                  <a:pt x="35229" y="128409"/>
                </a:lnTo>
                <a:lnTo>
                  <a:pt x="35064" y="110566"/>
                </a:lnTo>
                <a:lnTo>
                  <a:pt x="37909" y="86842"/>
                </a:lnTo>
                <a:lnTo>
                  <a:pt x="56769" y="52730"/>
                </a:lnTo>
                <a:lnTo>
                  <a:pt x="101231" y="35572"/>
                </a:lnTo>
                <a:lnTo>
                  <a:pt x="317601" y="35572"/>
                </a:lnTo>
                <a:lnTo>
                  <a:pt x="359714" y="46431"/>
                </a:lnTo>
                <a:lnTo>
                  <a:pt x="386499" y="80416"/>
                </a:lnTo>
                <a:lnTo>
                  <a:pt x="389750" y="100749"/>
                </a:lnTo>
                <a:lnTo>
                  <a:pt x="389750" y="25336"/>
                </a:lnTo>
                <a:lnTo>
                  <a:pt x="375551" y="14376"/>
                </a:lnTo>
                <a:lnTo>
                  <a:pt x="347637" y="3632"/>
                </a:lnTo>
                <a:lnTo>
                  <a:pt x="316826" y="0"/>
                </a:lnTo>
                <a:lnTo>
                  <a:pt x="98945" y="0"/>
                </a:lnTo>
                <a:lnTo>
                  <a:pt x="53644" y="12065"/>
                </a:lnTo>
                <a:lnTo>
                  <a:pt x="19253" y="42316"/>
                </a:lnTo>
                <a:lnTo>
                  <a:pt x="762" y="98298"/>
                </a:lnTo>
                <a:lnTo>
                  <a:pt x="0" y="128409"/>
                </a:lnTo>
                <a:lnTo>
                  <a:pt x="101" y="134912"/>
                </a:lnTo>
                <a:lnTo>
                  <a:pt x="190" y="140639"/>
                </a:lnTo>
                <a:lnTo>
                  <a:pt x="279" y="146189"/>
                </a:lnTo>
                <a:lnTo>
                  <a:pt x="482" y="158381"/>
                </a:lnTo>
                <a:lnTo>
                  <a:pt x="482" y="168059"/>
                </a:lnTo>
                <a:lnTo>
                  <a:pt x="482" y="815568"/>
                </a:lnTo>
                <a:lnTo>
                  <a:pt x="1968" y="840206"/>
                </a:lnTo>
                <a:lnTo>
                  <a:pt x="14770" y="886955"/>
                </a:lnTo>
                <a:lnTo>
                  <a:pt x="51765" y="937615"/>
                </a:lnTo>
                <a:lnTo>
                  <a:pt x="118440" y="973213"/>
                </a:lnTo>
                <a:lnTo>
                  <a:pt x="156451" y="978001"/>
                </a:lnTo>
                <a:lnTo>
                  <a:pt x="980655" y="978001"/>
                </a:lnTo>
                <a:lnTo>
                  <a:pt x="1026718" y="972096"/>
                </a:lnTo>
                <a:lnTo>
                  <a:pt x="1069238" y="953477"/>
                </a:lnTo>
                <a:lnTo>
                  <a:pt x="1099248" y="928471"/>
                </a:lnTo>
                <a:lnTo>
                  <a:pt x="1121892" y="896912"/>
                </a:lnTo>
                <a:lnTo>
                  <a:pt x="1136192" y="860780"/>
                </a:lnTo>
                <a:lnTo>
                  <a:pt x="1141183" y="822045"/>
                </a:lnTo>
                <a:lnTo>
                  <a:pt x="1141183" y="310083"/>
                </a:lnTo>
                <a:close/>
              </a:path>
            </a:pathLst>
          </a:custGeom>
          <a:solidFill>
            <a:srgbClr val="3C3B3C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1894" y="4002785"/>
            <a:ext cx="885825" cy="1141095"/>
          </a:xfrm>
          <a:custGeom>
            <a:avLst/>
            <a:gdLst/>
            <a:ahLst/>
            <a:cxnLst/>
            <a:rect l="l" t="t" r="r" b="b"/>
            <a:pathLst>
              <a:path w="885825" h="1141095">
                <a:moveTo>
                  <a:pt x="152031" y="1021118"/>
                </a:moveTo>
                <a:lnTo>
                  <a:pt x="150418" y="1013142"/>
                </a:lnTo>
                <a:lnTo>
                  <a:pt x="146024" y="1006640"/>
                </a:lnTo>
                <a:lnTo>
                  <a:pt x="139522" y="1002245"/>
                </a:lnTo>
                <a:lnTo>
                  <a:pt x="131546" y="1000633"/>
                </a:lnTo>
                <a:lnTo>
                  <a:pt x="123571" y="1002245"/>
                </a:lnTo>
                <a:lnTo>
                  <a:pt x="117068" y="1006640"/>
                </a:lnTo>
                <a:lnTo>
                  <a:pt x="112674" y="1013142"/>
                </a:lnTo>
                <a:lnTo>
                  <a:pt x="111074" y="1021118"/>
                </a:lnTo>
                <a:lnTo>
                  <a:pt x="112674" y="1029081"/>
                </a:lnTo>
                <a:lnTo>
                  <a:pt x="117068" y="1035583"/>
                </a:lnTo>
                <a:lnTo>
                  <a:pt x="123571" y="1039964"/>
                </a:lnTo>
                <a:lnTo>
                  <a:pt x="131546" y="1041577"/>
                </a:lnTo>
                <a:lnTo>
                  <a:pt x="139522" y="1039964"/>
                </a:lnTo>
                <a:lnTo>
                  <a:pt x="146024" y="1035583"/>
                </a:lnTo>
                <a:lnTo>
                  <a:pt x="150418" y="1029081"/>
                </a:lnTo>
                <a:lnTo>
                  <a:pt x="152031" y="1021118"/>
                </a:lnTo>
                <a:close/>
              </a:path>
              <a:path w="885825" h="1141095">
                <a:moveTo>
                  <a:pt x="152031" y="947661"/>
                </a:moveTo>
                <a:lnTo>
                  <a:pt x="150418" y="939685"/>
                </a:lnTo>
                <a:lnTo>
                  <a:pt x="146024" y="933183"/>
                </a:lnTo>
                <a:lnTo>
                  <a:pt x="139522" y="928789"/>
                </a:lnTo>
                <a:lnTo>
                  <a:pt x="131546" y="927176"/>
                </a:lnTo>
                <a:lnTo>
                  <a:pt x="123571" y="928789"/>
                </a:lnTo>
                <a:lnTo>
                  <a:pt x="117068" y="933183"/>
                </a:lnTo>
                <a:lnTo>
                  <a:pt x="112674" y="939685"/>
                </a:lnTo>
                <a:lnTo>
                  <a:pt x="111074" y="947661"/>
                </a:lnTo>
                <a:lnTo>
                  <a:pt x="112674" y="955624"/>
                </a:lnTo>
                <a:lnTo>
                  <a:pt x="117068" y="962126"/>
                </a:lnTo>
                <a:lnTo>
                  <a:pt x="123571" y="966508"/>
                </a:lnTo>
                <a:lnTo>
                  <a:pt x="131546" y="968121"/>
                </a:lnTo>
                <a:lnTo>
                  <a:pt x="139522" y="966508"/>
                </a:lnTo>
                <a:lnTo>
                  <a:pt x="146024" y="962126"/>
                </a:lnTo>
                <a:lnTo>
                  <a:pt x="150418" y="955624"/>
                </a:lnTo>
                <a:lnTo>
                  <a:pt x="152031" y="947661"/>
                </a:lnTo>
                <a:close/>
              </a:path>
              <a:path w="885825" h="1141095">
                <a:moveTo>
                  <a:pt x="152031" y="873937"/>
                </a:moveTo>
                <a:lnTo>
                  <a:pt x="150418" y="865974"/>
                </a:lnTo>
                <a:lnTo>
                  <a:pt x="146024" y="859459"/>
                </a:lnTo>
                <a:lnTo>
                  <a:pt x="139522" y="855065"/>
                </a:lnTo>
                <a:lnTo>
                  <a:pt x="131546" y="853465"/>
                </a:lnTo>
                <a:lnTo>
                  <a:pt x="123571" y="855065"/>
                </a:lnTo>
                <a:lnTo>
                  <a:pt x="117068" y="859459"/>
                </a:lnTo>
                <a:lnTo>
                  <a:pt x="112674" y="865974"/>
                </a:lnTo>
                <a:lnTo>
                  <a:pt x="111074" y="873937"/>
                </a:lnTo>
                <a:lnTo>
                  <a:pt x="112674" y="881913"/>
                </a:lnTo>
                <a:lnTo>
                  <a:pt x="117068" y="888415"/>
                </a:lnTo>
                <a:lnTo>
                  <a:pt x="123571" y="892797"/>
                </a:lnTo>
                <a:lnTo>
                  <a:pt x="131546" y="894397"/>
                </a:lnTo>
                <a:lnTo>
                  <a:pt x="139522" y="892797"/>
                </a:lnTo>
                <a:lnTo>
                  <a:pt x="146024" y="888415"/>
                </a:lnTo>
                <a:lnTo>
                  <a:pt x="150418" y="881913"/>
                </a:lnTo>
                <a:lnTo>
                  <a:pt x="152031" y="873937"/>
                </a:lnTo>
                <a:close/>
              </a:path>
              <a:path w="885825" h="1141095">
                <a:moveTo>
                  <a:pt x="152031" y="796632"/>
                </a:moveTo>
                <a:lnTo>
                  <a:pt x="150418" y="788670"/>
                </a:lnTo>
                <a:lnTo>
                  <a:pt x="146024" y="782167"/>
                </a:lnTo>
                <a:lnTo>
                  <a:pt x="139522" y="777773"/>
                </a:lnTo>
                <a:lnTo>
                  <a:pt x="131546" y="776173"/>
                </a:lnTo>
                <a:lnTo>
                  <a:pt x="123571" y="777773"/>
                </a:lnTo>
                <a:lnTo>
                  <a:pt x="117068" y="782167"/>
                </a:lnTo>
                <a:lnTo>
                  <a:pt x="112674" y="788670"/>
                </a:lnTo>
                <a:lnTo>
                  <a:pt x="111074" y="796632"/>
                </a:lnTo>
                <a:lnTo>
                  <a:pt x="112674" y="804595"/>
                </a:lnTo>
                <a:lnTo>
                  <a:pt x="117068" y="811110"/>
                </a:lnTo>
                <a:lnTo>
                  <a:pt x="123571" y="815505"/>
                </a:lnTo>
                <a:lnTo>
                  <a:pt x="131546" y="817118"/>
                </a:lnTo>
                <a:lnTo>
                  <a:pt x="139522" y="815505"/>
                </a:lnTo>
                <a:lnTo>
                  <a:pt x="146024" y="811110"/>
                </a:lnTo>
                <a:lnTo>
                  <a:pt x="150418" y="804595"/>
                </a:lnTo>
                <a:lnTo>
                  <a:pt x="152031" y="796632"/>
                </a:lnTo>
                <a:close/>
              </a:path>
              <a:path w="885825" h="1141095">
                <a:moveTo>
                  <a:pt x="152031" y="720356"/>
                </a:moveTo>
                <a:lnTo>
                  <a:pt x="150418" y="712406"/>
                </a:lnTo>
                <a:lnTo>
                  <a:pt x="146024" y="705891"/>
                </a:lnTo>
                <a:lnTo>
                  <a:pt x="139522" y="701509"/>
                </a:lnTo>
                <a:lnTo>
                  <a:pt x="131546" y="699897"/>
                </a:lnTo>
                <a:lnTo>
                  <a:pt x="123571" y="701509"/>
                </a:lnTo>
                <a:lnTo>
                  <a:pt x="117068" y="705891"/>
                </a:lnTo>
                <a:lnTo>
                  <a:pt x="112674" y="712406"/>
                </a:lnTo>
                <a:lnTo>
                  <a:pt x="111074" y="720356"/>
                </a:lnTo>
                <a:lnTo>
                  <a:pt x="112674" y="728332"/>
                </a:lnTo>
                <a:lnTo>
                  <a:pt x="117068" y="734847"/>
                </a:lnTo>
                <a:lnTo>
                  <a:pt x="123571" y="739228"/>
                </a:lnTo>
                <a:lnTo>
                  <a:pt x="131546" y="740841"/>
                </a:lnTo>
                <a:lnTo>
                  <a:pt x="139522" y="739228"/>
                </a:lnTo>
                <a:lnTo>
                  <a:pt x="146024" y="734847"/>
                </a:lnTo>
                <a:lnTo>
                  <a:pt x="150418" y="728332"/>
                </a:lnTo>
                <a:lnTo>
                  <a:pt x="152031" y="720356"/>
                </a:lnTo>
                <a:close/>
              </a:path>
              <a:path w="885825" h="1141095">
                <a:moveTo>
                  <a:pt x="152031" y="646645"/>
                </a:moveTo>
                <a:lnTo>
                  <a:pt x="150418" y="638683"/>
                </a:lnTo>
                <a:lnTo>
                  <a:pt x="146024" y="632180"/>
                </a:lnTo>
                <a:lnTo>
                  <a:pt x="139522" y="627786"/>
                </a:lnTo>
                <a:lnTo>
                  <a:pt x="131546" y="626186"/>
                </a:lnTo>
                <a:lnTo>
                  <a:pt x="123571" y="627786"/>
                </a:lnTo>
                <a:lnTo>
                  <a:pt x="117068" y="632180"/>
                </a:lnTo>
                <a:lnTo>
                  <a:pt x="112674" y="638683"/>
                </a:lnTo>
                <a:lnTo>
                  <a:pt x="111074" y="646645"/>
                </a:lnTo>
                <a:lnTo>
                  <a:pt x="112674" y="654608"/>
                </a:lnTo>
                <a:lnTo>
                  <a:pt x="117068" y="661123"/>
                </a:lnTo>
                <a:lnTo>
                  <a:pt x="123571" y="665518"/>
                </a:lnTo>
                <a:lnTo>
                  <a:pt x="131546" y="667131"/>
                </a:lnTo>
                <a:lnTo>
                  <a:pt x="139522" y="665518"/>
                </a:lnTo>
                <a:lnTo>
                  <a:pt x="146024" y="661123"/>
                </a:lnTo>
                <a:lnTo>
                  <a:pt x="150418" y="654608"/>
                </a:lnTo>
                <a:lnTo>
                  <a:pt x="152031" y="646645"/>
                </a:lnTo>
                <a:close/>
              </a:path>
              <a:path w="885825" h="1141095">
                <a:moveTo>
                  <a:pt x="152031" y="567677"/>
                </a:moveTo>
                <a:lnTo>
                  <a:pt x="150418" y="559714"/>
                </a:lnTo>
                <a:lnTo>
                  <a:pt x="146024" y="553212"/>
                </a:lnTo>
                <a:lnTo>
                  <a:pt x="139522" y="548805"/>
                </a:lnTo>
                <a:lnTo>
                  <a:pt x="131546" y="547192"/>
                </a:lnTo>
                <a:lnTo>
                  <a:pt x="123571" y="548805"/>
                </a:lnTo>
                <a:lnTo>
                  <a:pt x="117068" y="553212"/>
                </a:lnTo>
                <a:lnTo>
                  <a:pt x="112674" y="559714"/>
                </a:lnTo>
                <a:lnTo>
                  <a:pt x="111074" y="567677"/>
                </a:lnTo>
                <a:lnTo>
                  <a:pt x="112674" y="575652"/>
                </a:lnTo>
                <a:lnTo>
                  <a:pt x="117068" y="582168"/>
                </a:lnTo>
                <a:lnTo>
                  <a:pt x="123571" y="586562"/>
                </a:lnTo>
                <a:lnTo>
                  <a:pt x="131546" y="588162"/>
                </a:lnTo>
                <a:lnTo>
                  <a:pt x="139522" y="586562"/>
                </a:lnTo>
                <a:lnTo>
                  <a:pt x="146024" y="582168"/>
                </a:lnTo>
                <a:lnTo>
                  <a:pt x="150418" y="575652"/>
                </a:lnTo>
                <a:lnTo>
                  <a:pt x="152031" y="567677"/>
                </a:lnTo>
                <a:close/>
              </a:path>
              <a:path w="885825" h="1141095">
                <a:moveTo>
                  <a:pt x="152031" y="495134"/>
                </a:moveTo>
                <a:lnTo>
                  <a:pt x="150418" y="487159"/>
                </a:lnTo>
                <a:lnTo>
                  <a:pt x="146024" y="480644"/>
                </a:lnTo>
                <a:lnTo>
                  <a:pt x="139522" y="476250"/>
                </a:lnTo>
                <a:lnTo>
                  <a:pt x="131546" y="474649"/>
                </a:lnTo>
                <a:lnTo>
                  <a:pt x="123571" y="476250"/>
                </a:lnTo>
                <a:lnTo>
                  <a:pt x="117068" y="480644"/>
                </a:lnTo>
                <a:lnTo>
                  <a:pt x="112674" y="487159"/>
                </a:lnTo>
                <a:lnTo>
                  <a:pt x="111074" y="495134"/>
                </a:lnTo>
                <a:lnTo>
                  <a:pt x="112674" y="503110"/>
                </a:lnTo>
                <a:lnTo>
                  <a:pt x="117068" y="509612"/>
                </a:lnTo>
                <a:lnTo>
                  <a:pt x="123571" y="514007"/>
                </a:lnTo>
                <a:lnTo>
                  <a:pt x="131546" y="515620"/>
                </a:lnTo>
                <a:lnTo>
                  <a:pt x="139522" y="514007"/>
                </a:lnTo>
                <a:lnTo>
                  <a:pt x="146024" y="509612"/>
                </a:lnTo>
                <a:lnTo>
                  <a:pt x="150418" y="503110"/>
                </a:lnTo>
                <a:lnTo>
                  <a:pt x="152031" y="495134"/>
                </a:lnTo>
                <a:close/>
              </a:path>
              <a:path w="885825" h="1141095">
                <a:moveTo>
                  <a:pt x="152031" y="421411"/>
                </a:moveTo>
                <a:lnTo>
                  <a:pt x="150418" y="413448"/>
                </a:lnTo>
                <a:lnTo>
                  <a:pt x="146024" y="406933"/>
                </a:lnTo>
                <a:lnTo>
                  <a:pt x="139522" y="402539"/>
                </a:lnTo>
                <a:lnTo>
                  <a:pt x="131546" y="400926"/>
                </a:lnTo>
                <a:lnTo>
                  <a:pt x="123571" y="402539"/>
                </a:lnTo>
                <a:lnTo>
                  <a:pt x="117068" y="406933"/>
                </a:lnTo>
                <a:lnTo>
                  <a:pt x="112674" y="413448"/>
                </a:lnTo>
                <a:lnTo>
                  <a:pt x="111074" y="421411"/>
                </a:lnTo>
                <a:lnTo>
                  <a:pt x="112674" y="429387"/>
                </a:lnTo>
                <a:lnTo>
                  <a:pt x="117068" y="435902"/>
                </a:lnTo>
                <a:lnTo>
                  <a:pt x="123571" y="440283"/>
                </a:lnTo>
                <a:lnTo>
                  <a:pt x="131546" y="441896"/>
                </a:lnTo>
                <a:lnTo>
                  <a:pt x="139522" y="440283"/>
                </a:lnTo>
                <a:lnTo>
                  <a:pt x="146024" y="435902"/>
                </a:lnTo>
                <a:lnTo>
                  <a:pt x="150418" y="429387"/>
                </a:lnTo>
                <a:lnTo>
                  <a:pt x="152031" y="421411"/>
                </a:lnTo>
                <a:close/>
              </a:path>
              <a:path w="885825" h="1141095">
                <a:moveTo>
                  <a:pt x="152031" y="344119"/>
                </a:moveTo>
                <a:lnTo>
                  <a:pt x="150418" y="336143"/>
                </a:lnTo>
                <a:lnTo>
                  <a:pt x="146024" y="329641"/>
                </a:lnTo>
                <a:lnTo>
                  <a:pt x="139522" y="325247"/>
                </a:lnTo>
                <a:lnTo>
                  <a:pt x="131546" y="323634"/>
                </a:lnTo>
                <a:lnTo>
                  <a:pt x="123571" y="325247"/>
                </a:lnTo>
                <a:lnTo>
                  <a:pt x="117068" y="329641"/>
                </a:lnTo>
                <a:lnTo>
                  <a:pt x="112674" y="336143"/>
                </a:lnTo>
                <a:lnTo>
                  <a:pt x="111074" y="344119"/>
                </a:lnTo>
                <a:lnTo>
                  <a:pt x="112674" y="352094"/>
                </a:lnTo>
                <a:lnTo>
                  <a:pt x="117068" y="358609"/>
                </a:lnTo>
                <a:lnTo>
                  <a:pt x="123571" y="362991"/>
                </a:lnTo>
                <a:lnTo>
                  <a:pt x="131546" y="364604"/>
                </a:lnTo>
                <a:lnTo>
                  <a:pt x="139522" y="362991"/>
                </a:lnTo>
                <a:lnTo>
                  <a:pt x="146024" y="358609"/>
                </a:lnTo>
                <a:lnTo>
                  <a:pt x="150418" y="352094"/>
                </a:lnTo>
                <a:lnTo>
                  <a:pt x="152031" y="344119"/>
                </a:lnTo>
                <a:close/>
              </a:path>
              <a:path w="885825" h="1141095">
                <a:moveTo>
                  <a:pt x="152031" y="267855"/>
                </a:moveTo>
                <a:lnTo>
                  <a:pt x="150418" y="259880"/>
                </a:lnTo>
                <a:lnTo>
                  <a:pt x="146024" y="253365"/>
                </a:lnTo>
                <a:lnTo>
                  <a:pt x="139522" y="248983"/>
                </a:lnTo>
                <a:lnTo>
                  <a:pt x="131546" y="247370"/>
                </a:lnTo>
                <a:lnTo>
                  <a:pt x="123571" y="248983"/>
                </a:lnTo>
                <a:lnTo>
                  <a:pt x="117068" y="253365"/>
                </a:lnTo>
                <a:lnTo>
                  <a:pt x="112674" y="259880"/>
                </a:lnTo>
                <a:lnTo>
                  <a:pt x="111074" y="267855"/>
                </a:lnTo>
                <a:lnTo>
                  <a:pt x="112674" y="275831"/>
                </a:lnTo>
                <a:lnTo>
                  <a:pt x="117068" y="282333"/>
                </a:lnTo>
                <a:lnTo>
                  <a:pt x="123571" y="286727"/>
                </a:lnTo>
                <a:lnTo>
                  <a:pt x="131546" y="288340"/>
                </a:lnTo>
                <a:lnTo>
                  <a:pt x="139522" y="286727"/>
                </a:lnTo>
                <a:lnTo>
                  <a:pt x="146024" y="282333"/>
                </a:lnTo>
                <a:lnTo>
                  <a:pt x="150418" y="275831"/>
                </a:lnTo>
                <a:lnTo>
                  <a:pt x="152031" y="267855"/>
                </a:lnTo>
                <a:close/>
              </a:path>
              <a:path w="885825" h="1141095">
                <a:moveTo>
                  <a:pt x="152031" y="194132"/>
                </a:moveTo>
                <a:lnTo>
                  <a:pt x="150418" y="186169"/>
                </a:lnTo>
                <a:lnTo>
                  <a:pt x="146024" y="179654"/>
                </a:lnTo>
                <a:lnTo>
                  <a:pt x="139522" y="175260"/>
                </a:lnTo>
                <a:lnTo>
                  <a:pt x="131546" y="173659"/>
                </a:lnTo>
                <a:lnTo>
                  <a:pt x="123571" y="175260"/>
                </a:lnTo>
                <a:lnTo>
                  <a:pt x="117068" y="179654"/>
                </a:lnTo>
                <a:lnTo>
                  <a:pt x="112674" y="186169"/>
                </a:lnTo>
                <a:lnTo>
                  <a:pt x="111074" y="194132"/>
                </a:lnTo>
                <a:lnTo>
                  <a:pt x="112674" y="202107"/>
                </a:lnTo>
                <a:lnTo>
                  <a:pt x="117068" y="208610"/>
                </a:lnTo>
                <a:lnTo>
                  <a:pt x="123571" y="213004"/>
                </a:lnTo>
                <a:lnTo>
                  <a:pt x="131546" y="214617"/>
                </a:lnTo>
                <a:lnTo>
                  <a:pt x="139522" y="213004"/>
                </a:lnTo>
                <a:lnTo>
                  <a:pt x="146024" y="208610"/>
                </a:lnTo>
                <a:lnTo>
                  <a:pt x="150418" y="202107"/>
                </a:lnTo>
                <a:lnTo>
                  <a:pt x="152031" y="194132"/>
                </a:lnTo>
                <a:close/>
              </a:path>
              <a:path w="885825" h="1141095">
                <a:moveTo>
                  <a:pt x="152031" y="119392"/>
                </a:moveTo>
                <a:lnTo>
                  <a:pt x="150418" y="111417"/>
                </a:lnTo>
                <a:lnTo>
                  <a:pt x="146024" y="104914"/>
                </a:lnTo>
                <a:lnTo>
                  <a:pt x="139522" y="100520"/>
                </a:lnTo>
                <a:lnTo>
                  <a:pt x="131546" y="98907"/>
                </a:lnTo>
                <a:lnTo>
                  <a:pt x="123571" y="100520"/>
                </a:lnTo>
                <a:lnTo>
                  <a:pt x="117068" y="104914"/>
                </a:lnTo>
                <a:lnTo>
                  <a:pt x="112674" y="111417"/>
                </a:lnTo>
                <a:lnTo>
                  <a:pt x="111074" y="119392"/>
                </a:lnTo>
                <a:lnTo>
                  <a:pt x="112674" y="127355"/>
                </a:lnTo>
                <a:lnTo>
                  <a:pt x="117068" y="133870"/>
                </a:lnTo>
                <a:lnTo>
                  <a:pt x="123571" y="138264"/>
                </a:lnTo>
                <a:lnTo>
                  <a:pt x="131546" y="139877"/>
                </a:lnTo>
                <a:lnTo>
                  <a:pt x="139522" y="138264"/>
                </a:lnTo>
                <a:lnTo>
                  <a:pt x="146024" y="133870"/>
                </a:lnTo>
                <a:lnTo>
                  <a:pt x="150418" y="127355"/>
                </a:lnTo>
                <a:lnTo>
                  <a:pt x="152031" y="119392"/>
                </a:lnTo>
                <a:close/>
              </a:path>
              <a:path w="885825" h="1141095">
                <a:moveTo>
                  <a:pt x="885825" y="759485"/>
                </a:moveTo>
                <a:lnTo>
                  <a:pt x="884085" y="755472"/>
                </a:lnTo>
                <a:lnTo>
                  <a:pt x="871804" y="751154"/>
                </a:lnTo>
                <a:lnTo>
                  <a:pt x="859523" y="755472"/>
                </a:lnTo>
                <a:lnTo>
                  <a:pt x="853948" y="768426"/>
                </a:lnTo>
                <a:lnTo>
                  <a:pt x="853948" y="909193"/>
                </a:lnTo>
                <a:lnTo>
                  <a:pt x="859523" y="922159"/>
                </a:lnTo>
                <a:lnTo>
                  <a:pt x="871804" y="926490"/>
                </a:lnTo>
                <a:lnTo>
                  <a:pt x="884085" y="922159"/>
                </a:lnTo>
                <a:lnTo>
                  <a:pt x="885825" y="918146"/>
                </a:lnTo>
                <a:lnTo>
                  <a:pt x="885825" y="759485"/>
                </a:lnTo>
                <a:close/>
              </a:path>
              <a:path w="885825" h="1141095">
                <a:moveTo>
                  <a:pt x="885825" y="65849"/>
                </a:moveTo>
                <a:lnTo>
                  <a:pt x="881507" y="53403"/>
                </a:lnTo>
                <a:lnTo>
                  <a:pt x="870026" y="35725"/>
                </a:lnTo>
                <a:lnTo>
                  <a:pt x="866686" y="30581"/>
                </a:lnTo>
                <a:lnTo>
                  <a:pt x="846340" y="13843"/>
                </a:lnTo>
                <a:lnTo>
                  <a:pt x="821982" y="3517"/>
                </a:lnTo>
                <a:lnTo>
                  <a:pt x="795108" y="0"/>
                </a:lnTo>
                <a:lnTo>
                  <a:pt x="98539" y="0"/>
                </a:lnTo>
                <a:lnTo>
                  <a:pt x="57111" y="7175"/>
                </a:lnTo>
                <a:lnTo>
                  <a:pt x="22656" y="31191"/>
                </a:lnTo>
                <a:lnTo>
                  <a:pt x="1422" y="81991"/>
                </a:lnTo>
                <a:lnTo>
                  <a:pt x="0" y="109816"/>
                </a:lnTo>
                <a:lnTo>
                  <a:pt x="254" y="137922"/>
                </a:lnTo>
                <a:lnTo>
                  <a:pt x="254" y="1045629"/>
                </a:lnTo>
                <a:lnTo>
                  <a:pt x="11010" y="1091488"/>
                </a:lnTo>
                <a:lnTo>
                  <a:pt x="42570" y="1126477"/>
                </a:lnTo>
                <a:lnTo>
                  <a:pt x="87553" y="1140053"/>
                </a:lnTo>
                <a:lnTo>
                  <a:pt x="103454" y="1140498"/>
                </a:lnTo>
                <a:lnTo>
                  <a:pt x="797585" y="1140498"/>
                </a:lnTo>
                <a:lnTo>
                  <a:pt x="854405" y="1121041"/>
                </a:lnTo>
                <a:lnTo>
                  <a:pt x="885825" y="1073835"/>
                </a:lnTo>
                <a:lnTo>
                  <a:pt x="885825" y="977061"/>
                </a:lnTo>
                <a:lnTo>
                  <a:pt x="884085" y="973035"/>
                </a:lnTo>
                <a:lnTo>
                  <a:pt x="871804" y="968717"/>
                </a:lnTo>
                <a:lnTo>
                  <a:pt x="859523" y="973035"/>
                </a:lnTo>
                <a:lnTo>
                  <a:pt x="853935" y="985989"/>
                </a:lnTo>
                <a:lnTo>
                  <a:pt x="853884" y="1045629"/>
                </a:lnTo>
                <a:lnTo>
                  <a:pt x="853782" y="1049604"/>
                </a:lnTo>
                <a:lnTo>
                  <a:pt x="837412" y="1089088"/>
                </a:lnTo>
                <a:lnTo>
                  <a:pt x="790282" y="1104773"/>
                </a:lnTo>
                <a:lnTo>
                  <a:pt x="94068" y="1104773"/>
                </a:lnTo>
                <a:lnTo>
                  <a:pt x="71831" y="1100721"/>
                </a:lnTo>
                <a:lnTo>
                  <a:pt x="53327" y="1089367"/>
                </a:lnTo>
                <a:lnTo>
                  <a:pt x="40678" y="1071918"/>
                </a:lnTo>
                <a:lnTo>
                  <a:pt x="35979" y="1049604"/>
                </a:lnTo>
                <a:lnTo>
                  <a:pt x="36017" y="90652"/>
                </a:lnTo>
                <a:lnTo>
                  <a:pt x="40767" y="68287"/>
                </a:lnTo>
                <a:lnTo>
                  <a:pt x="53632" y="50901"/>
                </a:lnTo>
                <a:lnTo>
                  <a:pt x="72390" y="39700"/>
                </a:lnTo>
                <a:lnTo>
                  <a:pt x="94818" y="35725"/>
                </a:lnTo>
                <a:lnTo>
                  <a:pt x="791400" y="35725"/>
                </a:lnTo>
                <a:lnTo>
                  <a:pt x="840155" y="54203"/>
                </a:lnTo>
                <a:lnTo>
                  <a:pt x="853922" y="90652"/>
                </a:lnTo>
                <a:lnTo>
                  <a:pt x="853948" y="706996"/>
                </a:lnTo>
                <a:lnTo>
                  <a:pt x="859523" y="719963"/>
                </a:lnTo>
                <a:lnTo>
                  <a:pt x="871804" y="724293"/>
                </a:lnTo>
                <a:lnTo>
                  <a:pt x="884085" y="719963"/>
                </a:lnTo>
                <a:lnTo>
                  <a:pt x="885825" y="715937"/>
                </a:lnTo>
                <a:lnTo>
                  <a:pt x="885825" y="65849"/>
                </a:lnTo>
                <a:close/>
              </a:path>
            </a:pathLst>
          </a:custGeom>
          <a:solidFill>
            <a:srgbClr val="3C3B3C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4711" y="3621150"/>
            <a:ext cx="927735" cy="1141095"/>
          </a:xfrm>
          <a:custGeom>
            <a:avLst/>
            <a:gdLst/>
            <a:ahLst/>
            <a:cxnLst/>
            <a:rect l="l" t="t" r="r" b="b"/>
            <a:pathLst>
              <a:path w="927735" h="1141095">
                <a:moveTo>
                  <a:pt x="35725" y="232283"/>
                </a:moveTo>
                <a:lnTo>
                  <a:pt x="30238" y="219557"/>
                </a:lnTo>
                <a:lnTo>
                  <a:pt x="18173" y="215315"/>
                </a:lnTo>
                <a:lnTo>
                  <a:pt x="6108" y="219557"/>
                </a:lnTo>
                <a:lnTo>
                  <a:pt x="622" y="232283"/>
                </a:lnTo>
                <a:lnTo>
                  <a:pt x="622" y="285978"/>
                </a:lnTo>
                <a:lnTo>
                  <a:pt x="6108" y="298704"/>
                </a:lnTo>
                <a:lnTo>
                  <a:pt x="18173" y="302945"/>
                </a:lnTo>
                <a:lnTo>
                  <a:pt x="30238" y="298704"/>
                </a:lnTo>
                <a:lnTo>
                  <a:pt x="35725" y="285978"/>
                </a:lnTo>
                <a:lnTo>
                  <a:pt x="35725" y="232283"/>
                </a:lnTo>
                <a:close/>
              </a:path>
              <a:path w="927735" h="1141095">
                <a:moveTo>
                  <a:pt x="730681" y="835025"/>
                </a:moveTo>
                <a:lnTo>
                  <a:pt x="730643" y="824826"/>
                </a:lnTo>
                <a:lnTo>
                  <a:pt x="730643" y="110058"/>
                </a:lnTo>
                <a:lnTo>
                  <a:pt x="729945" y="93522"/>
                </a:lnTo>
                <a:lnTo>
                  <a:pt x="715429" y="46888"/>
                </a:lnTo>
                <a:lnTo>
                  <a:pt x="676948" y="11696"/>
                </a:lnTo>
                <a:lnTo>
                  <a:pt x="625995" y="0"/>
                </a:lnTo>
                <a:lnTo>
                  <a:pt x="106311" y="0"/>
                </a:lnTo>
                <a:lnTo>
                  <a:pt x="52247" y="13055"/>
                </a:lnTo>
                <a:lnTo>
                  <a:pt x="12776" y="52108"/>
                </a:lnTo>
                <a:lnTo>
                  <a:pt x="0" y="105168"/>
                </a:lnTo>
                <a:lnTo>
                  <a:pt x="12" y="133375"/>
                </a:lnTo>
                <a:lnTo>
                  <a:pt x="635" y="160705"/>
                </a:lnTo>
                <a:lnTo>
                  <a:pt x="6108" y="173443"/>
                </a:lnTo>
                <a:lnTo>
                  <a:pt x="18173" y="177685"/>
                </a:lnTo>
                <a:lnTo>
                  <a:pt x="30238" y="173443"/>
                </a:lnTo>
                <a:lnTo>
                  <a:pt x="35725" y="160705"/>
                </a:lnTo>
                <a:lnTo>
                  <a:pt x="35725" y="119113"/>
                </a:lnTo>
                <a:lnTo>
                  <a:pt x="35674" y="107213"/>
                </a:lnTo>
                <a:lnTo>
                  <a:pt x="36093" y="95427"/>
                </a:lnTo>
                <a:lnTo>
                  <a:pt x="53428" y="55359"/>
                </a:lnTo>
                <a:lnTo>
                  <a:pt x="87655" y="37172"/>
                </a:lnTo>
                <a:lnTo>
                  <a:pt x="108038" y="35102"/>
                </a:lnTo>
                <a:lnTo>
                  <a:pt x="627354" y="35102"/>
                </a:lnTo>
                <a:lnTo>
                  <a:pt x="672807" y="51041"/>
                </a:lnTo>
                <a:lnTo>
                  <a:pt x="695274" y="93433"/>
                </a:lnTo>
                <a:lnTo>
                  <a:pt x="695744" y="107200"/>
                </a:lnTo>
                <a:lnTo>
                  <a:pt x="695540" y="120980"/>
                </a:lnTo>
                <a:lnTo>
                  <a:pt x="695540" y="834491"/>
                </a:lnTo>
                <a:lnTo>
                  <a:pt x="681278" y="882408"/>
                </a:lnTo>
                <a:lnTo>
                  <a:pt x="642327" y="905129"/>
                </a:lnTo>
                <a:lnTo>
                  <a:pt x="614172" y="906653"/>
                </a:lnTo>
                <a:lnTo>
                  <a:pt x="100711" y="906653"/>
                </a:lnTo>
                <a:lnTo>
                  <a:pt x="75120" y="901382"/>
                </a:lnTo>
                <a:lnTo>
                  <a:pt x="54495" y="887095"/>
                </a:lnTo>
                <a:lnTo>
                  <a:pt x="40728" y="866038"/>
                </a:lnTo>
                <a:lnTo>
                  <a:pt x="35725" y="840486"/>
                </a:lnTo>
                <a:lnTo>
                  <a:pt x="35725" y="342620"/>
                </a:lnTo>
                <a:lnTo>
                  <a:pt x="30238" y="329895"/>
                </a:lnTo>
                <a:lnTo>
                  <a:pt x="18173" y="325653"/>
                </a:lnTo>
                <a:lnTo>
                  <a:pt x="6108" y="329895"/>
                </a:lnTo>
                <a:lnTo>
                  <a:pt x="622" y="342620"/>
                </a:lnTo>
                <a:lnTo>
                  <a:pt x="622" y="835761"/>
                </a:lnTo>
                <a:lnTo>
                  <a:pt x="3124" y="861110"/>
                </a:lnTo>
                <a:lnTo>
                  <a:pt x="23837" y="905637"/>
                </a:lnTo>
                <a:lnTo>
                  <a:pt x="58928" y="932446"/>
                </a:lnTo>
                <a:lnTo>
                  <a:pt x="112903" y="941755"/>
                </a:lnTo>
                <a:lnTo>
                  <a:pt x="629678" y="941755"/>
                </a:lnTo>
                <a:lnTo>
                  <a:pt x="691845" y="920419"/>
                </a:lnTo>
                <a:lnTo>
                  <a:pt x="727837" y="865428"/>
                </a:lnTo>
                <a:lnTo>
                  <a:pt x="730504" y="845235"/>
                </a:lnTo>
                <a:lnTo>
                  <a:pt x="730681" y="835025"/>
                </a:lnTo>
                <a:close/>
              </a:path>
              <a:path w="927735" h="1141095">
                <a:moveTo>
                  <a:pt x="829043" y="194475"/>
                </a:moveTo>
                <a:lnTo>
                  <a:pt x="823556" y="181749"/>
                </a:lnTo>
                <a:lnTo>
                  <a:pt x="811491" y="177507"/>
                </a:lnTo>
                <a:lnTo>
                  <a:pt x="799426" y="181749"/>
                </a:lnTo>
                <a:lnTo>
                  <a:pt x="793940" y="194475"/>
                </a:lnTo>
                <a:lnTo>
                  <a:pt x="793953" y="930109"/>
                </a:lnTo>
                <a:lnTo>
                  <a:pt x="792149" y="948728"/>
                </a:lnTo>
                <a:lnTo>
                  <a:pt x="761873" y="992441"/>
                </a:lnTo>
                <a:lnTo>
                  <a:pt x="724001" y="1001255"/>
                </a:lnTo>
                <a:lnTo>
                  <a:pt x="198907" y="1001268"/>
                </a:lnTo>
                <a:lnTo>
                  <a:pt x="186182" y="1006754"/>
                </a:lnTo>
                <a:lnTo>
                  <a:pt x="181940" y="1018819"/>
                </a:lnTo>
                <a:lnTo>
                  <a:pt x="186182" y="1030884"/>
                </a:lnTo>
                <a:lnTo>
                  <a:pt x="198907" y="1036358"/>
                </a:lnTo>
                <a:lnTo>
                  <a:pt x="722249" y="1036345"/>
                </a:lnTo>
                <a:lnTo>
                  <a:pt x="761606" y="1030960"/>
                </a:lnTo>
                <a:lnTo>
                  <a:pt x="810615" y="993838"/>
                </a:lnTo>
                <a:lnTo>
                  <a:pt x="829043" y="935113"/>
                </a:lnTo>
                <a:lnTo>
                  <a:pt x="829043" y="194475"/>
                </a:lnTo>
                <a:close/>
              </a:path>
              <a:path w="927735" h="1141095">
                <a:moveTo>
                  <a:pt x="927468" y="298869"/>
                </a:moveTo>
                <a:lnTo>
                  <a:pt x="921981" y="286131"/>
                </a:lnTo>
                <a:lnTo>
                  <a:pt x="909916" y="281876"/>
                </a:lnTo>
                <a:lnTo>
                  <a:pt x="897851" y="286131"/>
                </a:lnTo>
                <a:lnTo>
                  <a:pt x="892365" y="298869"/>
                </a:lnTo>
                <a:lnTo>
                  <a:pt x="892365" y="1034478"/>
                </a:lnTo>
                <a:lnTo>
                  <a:pt x="890562" y="1053109"/>
                </a:lnTo>
                <a:lnTo>
                  <a:pt x="860285" y="1096822"/>
                </a:lnTo>
                <a:lnTo>
                  <a:pt x="822426" y="1105649"/>
                </a:lnTo>
                <a:lnTo>
                  <a:pt x="297332" y="1105662"/>
                </a:lnTo>
                <a:lnTo>
                  <a:pt x="284594" y="1111148"/>
                </a:lnTo>
                <a:lnTo>
                  <a:pt x="280339" y="1123213"/>
                </a:lnTo>
                <a:lnTo>
                  <a:pt x="284594" y="1135278"/>
                </a:lnTo>
                <a:lnTo>
                  <a:pt x="297332" y="1140764"/>
                </a:lnTo>
                <a:lnTo>
                  <a:pt x="807313" y="1140764"/>
                </a:lnTo>
                <a:lnTo>
                  <a:pt x="820674" y="1140739"/>
                </a:lnTo>
                <a:lnTo>
                  <a:pt x="860031" y="1135329"/>
                </a:lnTo>
                <a:lnTo>
                  <a:pt x="909027" y="1098219"/>
                </a:lnTo>
                <a:lnTo>
                  <a:pt x="927468" y="1039495"/>
                </a:lnTo>
                <a:lnTo>
                  <a:pt x="927468" y="298869"/>
                </a:lnTo>
                <a:close/>
              </a:path>
            </a:pathLst>
          </a:custGeom>
          <a:solidFill>
            <a:srgbClr val="3C3B3C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03236"/>
            <a:ext cx="18286259" cy="178376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876643" y="3685133"/>
            <a:ext cx="885825" cy="1141095"/>
          </a:xfrm>
          <a:custGeom>
            <a:avLst/>
            <a:gdLst/>
            <a:ahLst/>
            <a:cxnLst/>
            <a:rect l="l" t="t" r="r" b="b"/>
            <a:pathLst>
              <a:path w="885825" h="1141095">
                <a:moveTo>
                  <a:pt x="152031" y="1021118"/>
                </a:moveTo>
                <a:lnTo>
                  <a:pt x="150418" y="1013142"/>
                </a:lnTo>
                <a:lnTo>
                  <a:pt x="146037" y="1006640"/>
                </a:lnTo>
                <a:lnTo>
                  <a:pt x="139522" y="1002245"/>
                </a:lnTo>
                <a:lnTo>
                  <a:pt x="131546" y="1000633"/>
                </a:lnTo>
                <a:lnTo>
                  <a:pt x="123583" y="1002245"/>
                </a:lnTo>
                <a:lnTo>
                  <a:pt x="117068" y="1006640"/>
                </a:lnTo>
                <a:lnTo>
                  <a:pt x="112687" y="1013142"/>
                </a:lnTo>
                <a:lnTo>
                  <a:pt x="111074" y="1021118"/>
                </a:lnTo>
                <a:lnTo>
                  <a:pt x="112687" y="1029081"/>
                </a:lnTo>
                <a:lnTo>
                  <a:pt x="117068" y="1035583"/>
                </a:lnTo>
                <a:lnTo>
                  <a:pt x="123583" y="1039977"/>
                </a:lnTo>
                <a:lnTo>
                  <a:pt x="131546" y="1041577"/>
                </a:lnTo>
                <a:lnTo>
                  <a:pt x="139522" y="1039977"/>
                </a:lnTo>
                <a:lnTo>
                  <a:pt x="146037" y="1035583"/>
                </a:lnTo>
                <a:lnTo>
                  <a:pt x="150418" y="1029081"/>
                </a:lnTo>
                <a:lnTo>
                  <a:pt x="152031" y="1021118"/>
                </a:lnTo>
                <a:close/>
              </a:path>
              <a:path w="885825" h="1141095">
                <a:moveTo>
                  <a:pt x="152031" y="947661"/>
                </a:moveTo>
                <a:lnTo>
                  <a:pt x="150418" y="939685"/>
                </a:lnTo>
                <a:lnTo>
                  <a:pt x="146037" y="933183"/>
                </a:lnTo>
                <a:lnTo>
                  <a:pt x="139522" y="928789"/>
                </a:lnTo>
                <a:lnTo>
                  <a:pt x="131546" y="927176"/>
                </a:lnTo>
                <a:lnTo>
                  <a:pt x="123583" y="928789"/>
                </a:lnTo>
                <a:lnTo>
                  <a:pt x="117068" y="933183"/>
                </a:lnTo>
                <a:lnTo>
                  <a:pt x="112687" y="939685"/>
                </a:lnTo>
                <a:lnTo>
                  <a:pt x="111074" y="947661"/>
                </a:lnTo>
                <a:lnTo>
                  <a:pt x="112687" y="955624"/>
                </a:lnTo>
                <a:lnTo>
                  <a:pt x="117068" y="962126"/>
                </a:lnTo>
                <a:lnTo>
                  <a:pt x="123583" y="966520"/>
                </a:lnTo>
                <a:lnTo>
                  <a:pt x="131546" y="968121"/>
                </a:lnTo>
                <a:lnTo>
                  <a:pt x="139522" y="966520"/>
                </a:lnTo>
                <a:lnTo>
                  <a:pt x="146037" y="962126"/>
                </a:lnTo>
                <a:lnTo>
                  <a:pt x="150418" y="955624"/>
                </a:lnTo>
                <a:lnTo>
                  <a:pt x="152031" y="947661"/>
                </a:lnTo>
                <a:close/>
              </a:path>
              <a:path w="885825" h="1141095">
                <a:moveTo>
                  <a:pt x="152031" y="873950"/>
                </a:moveTo>
                <a:lnTo>
                  <a:pt x="150418" y="865974"/>
                </a:lnTo>
                <a:lnTo>
                  <a:pt x="146037" y="859459"/>
                </a:lnTo>
                <a:lnTo>
                  <a:pt x="139522" y="855065"/>
                </a:lnTo>
                <a:lnTo>
                  <a:pt x="131546" y="853465"/>
                </a:lnTo>
                <a:lnTo>
                  <a:pt x="123583" y="855065"/>
                </a:lnTo>
                <a:lnTo>
                  <a:pt x="117068" y="859459"/>
                </a:lnTo>
                <a:lnTo>
                  <a:pt x="112687" y="865974"/>
                </a:lnTo>
                <a:lnTo>
                  <a:pt x="111074" y="873950"/>
                </a:lnTo>
                <a:lnTo>
                  <a:pt x="112687" y="881913"/>
                </a:lnTo>
                <a:lnTo>
                  <a:pt x="117068" y="888415"/>
                </a:lnTo>
                <a:lnTo>
                  <a:pt x="123583" y="892797"/>
                </a:lnTo>
                <a:lnTo>
                  <a:pt x="131546" y="894410"/>
                </a:lnTo>
                <a:lnTo>
                  <a:pt x="139522" y="892797"/>
                </a:lnTo>
                <a:lnTo>
                  <a:pt x="146037" y="888415"/>
                </a:lnTo>
                <a:lnTo>
                  <a:pt x="150418" y="881913"/>
                </a:lnTo>
                <a:lnTo>
                  <a:pt x="152031" y="873950"/>
                </a:lnTo>
                <a:close/>
              </a:path>
              <a:path w="885825" h="1141095">
                <a:moveTo>
                  <a:pt x="152031" y="796632"/>
                </a:moveTo>
                <a:lnTo>
                  <a:pt x="150418" y="788670"/>
                </a:lnTo>
                <a:lnTo>
                  <a:pt x="146037" y="782167"/>
                </a:lnTo>
                <a:lnTo>
                  <a:pt x="139522" y="777773"/>
                </a:lnTo>
                <a:lnTo>
                  <a:pt x="131546" y="776173"/>
                </a:lnTo>
                <a:lnTo>
                  <a:pt x="123583" y="777773"/>
                </a:lnTo>
                <a:lnTo>
                  <a:pt x="117068" y="782167"/>
                </a:lnTo>
                <a:lnTo>
                  <a:pt x="112687" y="788670"/>
                </a:lnTo>
                <a:lnTo>
                  <a:pt x="111074" y="796632"/>
                </a:lnTo>
                <a:lnTo>
                  <a:pt x="112687" y="804608"/>
                </a:lnTo>
                <a:lnTo>
                  <a:pt x="117068" y="811110"/>
                </a:lnTo>
                <a:lnTo>
                  <a:pt x="123583" y="815505"/>
                </a:lnTo>
                <a:lnTo>
                  <a:pt x="131546" y="817118"/>
                </a:lnTo>
                <a:lnTo>
                  <a:pt x="139522" y="815505"/>
                </a:lnTo>
                <a:lnTo>
                  <a:pt x="146037" y="811110"/>
                </a:lnTo>
                <a:lnTo>
                  <a:pt x="150418" y="804608"/>
                </a:lnTo>
                <a:lnTo>
                  <a:pt x="152031" y="796632"/>
                </a:lnTo>
                <a:close/>
              </a:path>
              <a:path w="885825" h="1141095">
                <a:moveTo>
                  <a:pt x="152031" y="720356"/>
                </a:moveTo>
                <a:lnTo>
                  <a:pt x="150418" y="712406"/>
                </a:lnTo>
                <a:lnTo>
                  <a:pt x="146037" y="705904"/>
                </a:lnTo>
                <a:lnTo>
                  <a:pt x="139522" y="701509"/>
                </a:lnTo>
                <a:lnTo>
                  <a:pt x="131546" y="699897"/>
                </a:lnTo>
                <a:lnTo>
                  <a:pt x="123583" y="701509"/>
                </a:lnTo>
                <a:lnTo>
                  <a:pt x="117068" y="705904"/>
                </a:lnTo>
                <a:lnTo>
                  <a:pt x="112687" y="712406"/>
                </a:lnTo>
                <a:lnTo>
                  <a:pt x="111074" y="720356"/>
                </a:lnTo>
                <a:lnTo>
                  <a:pt x="112687" y="728332"/>
                </a:lnTo>
                <a:lnTo>
                  <a:pt x="117068" y="734847"/>
                </a:lnTo>
                <a:lnTo>
                  <a:pt x="123583" y="739241"/>
                </a:lnTo>
                <a:lnTo>
                  <a:pt x="131546" y="740841"/>
                </a:lnTo>
                <a:lnTo>
                  <a:pt x="139522" y="739241"/>
                </a:lnTo>
                <a:lnTo>
                  <a:pt x="146037" y="734847"/>
                </a:lnTo>
                <a:lnTo>
                  <a:pt x="150418" y="728332"/>
                </a:lnTo>
                <a:lnTo>
                  <a:pt x="152031" y="720356"/>
                </a:lnTo>
                <a:close/>
              </a:path>
              <a:path w="885825" h="1141095">
                <a:moveTo>
                  <a:pt x="152031" y="646645"/>
                </a:moveTo>
                <a:lnTo>
                  <a:pt x="150418" y="638683"/>
                </a:lnTo>
                <a:lnTo>
                  <a:pt x="146037" y="632180"/>
                </a:lnTo>
                <a:lnTo>
                  <a:pt x="139522" y="627786"/>
                </a:lnTo>
                <a:lnTo>
                  <a:pt x="131546" y="626186"/>
                </a:lnTo>
                <a:lnTo>
                  <a:pt x="123583" y="627786"/>
                </a:lnTo>
                <a:lnTo>
                  <a:pt x="117068" y="632180"/>
                </a:lnTo>
                <a:lnTo>
                  <a:pt x="112687" y="638683"/>
                </a:lnTo>
                <a:lnTo>
                  <a:pt x="111074" y="646645"/>
                </a:lnTo>
                <a:lnTo>
                  <a:pt x="112687" y="654621"/>
                </a:lnTo>
                <a:lnTo>
                  <a:pt x="117068" y="661123"/>
                </a:lnTo>
                <a:lnTo>
                  <a:pt x="123583" y="665518"/>
                </a:lnTo>
                <a:lnTo>
                  <a:pt x="131546" y="667131"/>
                </a:lnTo>
                <a:lnTo>
                  <a:pt x="139522" y="665518"/>
                </a:lnTo>
                <a:lnTo>
                  <a:pt x="146037" y="661123"/>
                </a:lnTo>
                <a:lnTo>
                  <a:pt x="150418" y="654621"/>
                </a:lnTo>
                <a:lnTo>
                  <a:pt x="152031" y="646645"/>
                </a:lnTo>
                <a:close/>
              </a:path>
              <a:path w="885825" h="1141095">
                <a:moveTo>
                  <a:pt x="152031" y="567690"/>
                </a:moveTo>
                <a:lnTo>
                  <a:pt x="150418" y="559714"/>
                </a:lnTo>
                <a:lnTo>
                  <a:pt x="146037" y="553212"/>
                </a:lnTo>
                <a:lnTo>
                  <a:pt x="139522" y="548817"/>
                </a:lnTo>
                <a:lnTo>
                  <a:pt x="131546" y="547204"/>
                </a:lnTo>
                <a:lnTo>
                  <a:pt x="123583" y="548817"/>
                </a:lnTo>
                <a:lnTo>
                  <a:pt x="117068" y="553212"/>
                </a:lnTo>
                <a:lnTo>
                  <a:pt x="112687" y="559714"/>
                </a:lnTo>
                <a:lnTo>
                  <a:pt x="111074" y="567690"/>
                </a:lnTo>
                <a:lnTo>
                  <a:pt x="112687" y="575652"/>
                </a:lnTo>
                <a:lnTo>
                  <a:pt x="117068" y="582168"/>
                </a:lnTo>
                <a:lnTo>
                  <a:pt x="123583" y="586562"/>
                </a:lnTo>
                <a:lnTo>
                  <a:pt x="131546" y="588162"/>
                </a:lnTo>
                <a:lnTo>
                  <a:pt x="139522" y="586562"/>
                </a:lnTo>
                <a:lnTo>
                  <a:pt x="146037" y="582168"/>
                </a:lnTo>
                <a:lnTo>
                  <a:pt x="150418" y="575652"/>
                </a:lnTo>
                <a:lnTo>
                  <a:pt x="152031" y="567690"/>
                </a:lnTo>
                <a:close/>
              </a:path>
              <a:path w="885825" h="1141095">
                <a:moveTo>
                  <a:pt x="152031" y="495134"/>
                </a:moveTo>
                <a:lnTo>
                  <a:pt x="150418" y="487159"/>
                </a:lnTo>
                <a:lnTo>
                  <a:pt x="146037" y="480644"/>
                </a:lnTo>
                <a:lnTo>
                  <a:pt x="139522" y="476262"/>
                </a:lnTo>
                <a:lnTo>
                  <a:pt x="131546" y="474649"/>
                </a:lnTo>
                <a:lnTo>
                  <a:pt x="123583" y="476262"/>
                </a:lnTo>
                <a:lnTo>
                  <a:pt x="117068" y="480644"/>
                </a:lnTo>
                <a:lnTo>
                  <a:pt x="112687" y="487159"/>
                </a:lnTo>
                <a:lnTo>
                  <a:pt x="111074" y="495134"/>
                </a:lnTo>
                <a:lnTo>
                  <a:pt x="112687" y="503110"/>
                </a:lnTo>
                <a:lnTo>
                  <a:pt x="117068" y="509612"/>
                </a:lnTo>
                <a:lnTo>
                  <a:pt x="123583" y="514007"/>
                </a:lnTo>
                <a:lnTo>
                  <a:pt x="131546" y="515620"/>
                </a:lnTo>
                <a:lnTo>
                  <a:pt x="139522" y="514007"/>
                </a:lnTo>
                <a:lnTo>
                  <a:pt x="146037" y="509612"/>
                </a:lnTo>
                <a:lnTo>
                  <a:pt x="150418" y="503110"/>
                </a:lnTo>
                <a:lnTo>
                  <a:pt x="152031" y="495134"/>
                </a:lnTo>
                <a:close/>
              </a:path>
              <a:path w="885825" h="1141095">
                <a:moveTo>
                  <a:pt x="152031" y="421411"/>
                </a:moveTo>
                <a:lnTo>
                  <a:pt x="150418" y="413448"/>
                </a:lnTo>
                <a:lnTo>
                  <a:pt x="146037" y="406933"/>
                </a:lnTo>
                <a:lnTo>
                  <a:pt x="139522" y="402539"/>
                </a:lnTo>
                <a:lnTo>
                  <a:pt x="131546" y="400926"/>
                </a:lnTo>
                <a:lnTo>
                  <a:pt x="123583" y="402539"/>
                </a:lnTo>
                <a:lnTo>
                  <a:pt x="117068" y="406933"/>
                </a:lnTo>
                <a:lnTo>
                  <a:pt x="112687" y="413448"/>
                </a:lnTo>
                <a:lnTo>
                  <a:pt x="111074" y="421411"/>
                </a:lnTo>
                <a:lnTo>
                  <a:pt x="112687" y="429387"/>
                </a:lnTo>
                <a:lnTo>
                  <a:pt x="117068" y="435902"/>
                </a:lnTo>
                <a:lnTo>
                  <a:pt x="123583" y="440283"/>
                </a:lnTo>
                <a:lnTo>
                  <a:pt x="131546" y="441896"/>
                </a:lnTo>
                <a:lnTo>
                  <a:pt x="139522" y="440283"/>
                </a:lnTo>
                <a:lnTo>
                  <a:pt x="146037" y="435902"/>
                </a:lnTo>
                <a:lnTo>
                  <a:pt x="150418" y="429387"/>
                </a:lnTo>
                <a:lnTo>
                  <a:pt x="152031" y="421411"/>
                </a:lnTo>
                <a:close/>
              </a:path>
              <a:path w="885825" h="1141095">
                <a:moveTo>
                  <a:pt x="152031" y="344119"/>
                </a:moveTo>
                <a:lnTo>
                  <a:pt x="150418" y="336143"/>
                </a:lnTo>
                <a:lnTo>
                  <a:pt x="146037" y="329641"/>
                </a:lnTo>
                <a:lnTo>
                  <a:pt x="139522" y="325247"/>
                </a:lnTo>
                <a:lnTo>
                  <a:pt x="131546" y="323634"/>
                </a:lnTo>
                <a:lnTo>
                  <a:pt x="123583" y="325247"/>
                </a:lnTo>
                <a:lnTo>
                  <a:pt x="117068" y="329641"/>
                </a:lnTo>
                <a:lnTo>
                  <a:pt x="112687" y="336143"/>
                </a:lnTo>
                <a:lnTo>
                  <a:pt x="111074" y="344119"/>
                </a:lnTo>
                <a:lnTo>
                  <a:pt x="112687" y="352094"/>
                </a:lnTo>
                <a:lnTo>
                  <a:pt x="117068" y="358609"/>
                </a:lnTo>
                <a:lnTo>
                  <a:pt x="123583" y="362991"/>
                </a:lnTo>
                <a:lnTo>
                  <a:pt x="131546" y="364604"/>
                </a:lnTo>
                <a:lnTo>
                  <a:pt x="139522" y="362991"/>
                </a:lnTo>
                <a:lnTo>
                  <a:pt x="146037" y="358609"/>
                </a:lnTo>
                <a:lnTo>
                  <a:pt x="150418" y="352094"/>
                </a:lnTo>
                <a:lnTo>
                  <a:pt x="152031" y="344119"/>
                </a:lnTo>
                <a:close/>
              </a:path>
              <a:path w="885825" h="1141095">
                <a:moveTo>
                  <a:pt x="152031" y="267855"/>
                </a:moveTo>
                <a:lnTo>
                  <a:pt x="150418" y="259880"/>
                </a:lnTo>
                <a:lnTo>
                  <a:pt x="146037" y="253365"/>
                </a:lnTo>
                <a:lnTo>
                  <a:pt x="139522" y="248983"/>
                </a:lnTo>
                <a:lnTo>
                  <a:pt x="131546" y="247370"/>
                </a:lnTo>
                <a:lnTo>
                  <a:pt x="123583" y="248983"/>
                </a:lnTo>
                <a:lnTo>
                  <a:pt x="117068" y="253365"/>
                </a:lnTo>
                <a:lnTo>
                  <a:pt x="112687" y="259880"/>
                </a:lnTo>
                <a:lnTo>
                  <a:pt x="111074" y="267855"/>
                </a:lnTo>
                <a:lnTo>
                  <a:pt x="112687" y="275831"/>
                </a:lnTo>
                <a:lnTo>
                  <a:pt x="117068" y="282333"/>
                </a:lnTo>
                <a:lnTo>
                  <a:pt x="123583" y="286727"/>
                </a:lnTo>
                <a:lnTo>
                  <a:pt x="131546" y="288340"/>
                </a:lnTo>
                <a:lnTo>
                  <a:pt x="139522" y="286727"/>
                </a:lnTo>
                <a:lnTo>
                  <a:pt x="146037" y="282333"/>
                </a:lnTo>
                <a:lnTo>
                  <a:pt x="150418" y="275831"/>
                </a:lnTo>
                <a:lnTo>
                  <a:pt x="152031" y="267855"/>
                </a:lnTo>
                <a:close/>
              </a:path>
              <a:path w="885825" h="1141095">
                <a:moveTo>
                  <a:pt x="152031" y="194132"/>
                </a:moveTo>
                <a:lnTo>
                  <a:pt x="150418" y="186169"/>
                </a:lnTo>
                <a:lnTo>
                  <a:pt x="146037" y="179654"/>
                </a:lnTo>
                <a:lnTo>
                  <a:pt x="139522" y="175260"/>
                </a:lnTo>
                <a:lnTo>
                  <a:pt x="131546" y="173659"/>
                </a:lnTo>
                <a:lnTo>
                  <a:pt x="123583" y="175260"/>
                </a:lnTo>
                <a:lnTo>
                  <a:pt x="117068" y="179654"/>
                </a:lnTo>
                <a:lnTo>
                  <a:pt x="112687" y="186169"/>
                </a:lnTo>
                <a:lnTo>
                  <a:pt x="111074" y="194132"/>
                </a:lnTo>
                <a:lnTo>
                  <a:pt x="112687" y="202107"/>
                </a:lnTo>
                <a:lnTo>
                  <a:pt x="117068" y="208610"/>
                </a:lnTo>
                <a:lnTo>
                  <a:pt x="123583" y="213004"/>
                </a:lnTo>
                <a:lnTo>
                  <a:pt x="131546" y="214617"/>
                </a:lnTo>
                <a:lnTo>
                  <a:pt x="139522" y="213004"/>
                </a:lnTo>
                <a:lnTo>
                  <a:pt x="146037" y="208610"/>
                </a:lnTo>
                <a:lnTo>
                  <a:pt x="150418" y="202107"/>
                </a:lnTo>
                <a:lnTo>
                  <a:pt x="152031" y="194132"/>
                </a:lnTo>
                <a:close/>
              </a:path>
              <a:path w="885825" h="1141095">
                <a:moveTo>
                  <a:pt x="152031" y="119392"/>
                </a:moveTo>
                <a:lnTo>
                  <a:pt x="150418" y="111417"/>
                </a:lnTo>
                <a:lnTo>
                  <a:pt x="146037" y="104914"/>
                </a:lnTo>
                <a:lnTo>
                  <a:pt x="139522" y="100520"/>
                </a:lnTo>
                <a:lnTo>
                  <a:pt x="131546" y="98920"/>
                </a:lnTo>
                <a:lnTo>
                  <a:pt x="123583" y="100520"/>
                </a:lnTo>
                <a:lnTo>
                  <a:pt x="117068" y="104914"/>
                </a:lnTo>
                <a:lnTo>
                  <a:pt x="112687" y="111417"/>
                </a:lnTo>
                <a:lnTo>
                  <a:pt x="111074" y="119392"/>
                </a:lnTo>
                <a:lnTo>
                  <a:pt x="112687" y="127368"/>
                </a:lnTo>
                <a:lnTo>
                  <a:pt x="117068" y="133870"/>
                </a:lnTo>
                <a:lnTo>
                  <a:pt x="123583" y="138264"/>
                </a:lnTo>
                <a:lnTo>
                  <a:pt x="131546" y="139877"/>
                </a:lnTo>
                <a:lnTo>
                  <a:pt x="139522" y="138264"/>
                </a:lnTo>
                <a:lnTo>
                  <a:pt x="146037" y="133870"/>
                </a:lnTo>
                <a:lnTo>
                  <a:pt x="150418" y="127368"/>
                </a:lnTo>
                <a:lnTo>
                  <a:pt x="152031" y="119392"/>
                </a:lnTo>
                <a:close/>
              </a:path>
              <a:path w="885825" h="1141095">
                <a:moveTo>
                  <a:pt x="885825" y="759485"/>
                </a:moveTo>
                <a:lnTo>
                  <a:pt x="884097" y="755472"/>
                </a:lnTo>
                <a:lnTo>
                  <a:pt x="871816" y="751154"/>
                </a:lnTo>
                <a:lnTo>
                  <a:pt x="859536" y="755472"/>
                </a:lnTo>
                <a:lnTo>
                  <a:pt x="853948" y="768426"/>
                </a:lnTo>
                <a:lnTo>
                  <a:pt x="853948" y="909193"/>
                </a:lnTo>
                <a:lnTo>
                  <a:pt x="859536" y="922172"/>
                </a:lnTo>
                <a:lnTo>
                  <a:pt x="871816" y="926490"/>
                </a:lnTo>
                <a:lnTo>
                  <a:pt x="884097" y="922172"/>
                </a:lnTo>
                <a:lnTo>
                  <a:pt x="885825" y="918146"/>
                </a:lnTo>
                <a:lnTo>
                  <a:pt x="885825" y="759485"/>
                </a:lnTo>
                <a:close/>
              </a:path>
              <a:path w="885825" h="1141095">
                <a:moveTo>
                  <a:pt x="885825" y="65862"/>
                </a:moveTo>
                <a:lnTo>
                  <a:pt x="866686" y="30594"/>
                </a:lnTo>
                <a:lnTo>
                  <a:pt x="821982" y="3517"/>
                </a:lnTo>
                <a:lnTo>
                  <a:pt x="795121" y="0"/>
                </a:lnTo>
                <a:lnTo>
                  <a:pt x="98539" y="0"/>
                </a:lnTo>
                <a:lnTo>
                  <a:pt x="57111" y="7175"/>
                </a:lnTo>
                <a:lnTo>
                  <a:pt x="22656" y="31191"/>
                </a:lnTo>
                <a:lnTo>
                  <a:pt x="1422" y="81991"/>
                </a:lnTo>
                <a:lnTo>
                  <a:pt x="0" y="109816"/>
                </a:lnTo>
                <a:lnTo>
                  <a:pt x="254" y="137922"/>
                </a:lnTo>
                <a:lnTo>
                  <a:pt x="254" y="1045629"/>
                </a:lnTo>
                <a:lnTo>
                  <a:pt x="11023" y="1091501"/>
                </a:lnTo>
                <a:lnTo>
                  <a:pt x="42570" y="1126477"/>
                </a:lnTo>
                <a:lnTo>
                  <a:pt x="87566" y="1140053"/>
                </a:lnTo>
                <a:lnTo>
                  <a:pt x="103466" y="1140510"/>
                </a:lnTo>
                <a:lnTo>
                  <a:pt x="797585" y="1140510"/>
                </a:lnTo>
                <a:lnTo>
                  <a:pt x="854417" y="1121041"/>
                </a:lnTo>
                <a:lnTo>
                  <a:pt x="885825" y="1073835"/>
                </a:lnTo>
                <a:lnTo>
                  <a:pt x="885825" y="977074"/>
                </a:lnTo>
                <a:lnTo>
                  <a:pt x="884085" y="973035"/>
                </a:lnTo>
                <a:lnTo>
                  <a:pt x="871804" y="968717"/>
                </a:lnTo>
                <a:lnTo>
                  <a:pt x="859523" y="973035"/>
                </a:lnTo>
                <a:lnTo>
                  <a:pt x="853948" y="985989"/>
                </a:lnTo>
                <a:lnTo>
                  <a:pt x="853897" y="1045629"/>
                </a:lnTo>
                <a:lnTo>
                  <a:pt x="853782" y="1049604"/>
                </a:lnTo>
                <a:lnTo>
                  <a:pt x="837412" y="1089088"/>
                </a:lnTo>
                <a:lnTo>
                  <a:pt x="790282" y="1104773"/>
                </a:lnTo>
                <a:lnTo>
                  <a:pt x="94081" y="1104773"/>
                </a:lnTo>
                <a:lnTo>
                  <a:pt x="71843" y="1100721"/>
                </a:lnTo>
                <a:lnTo>
                  <a:pt x="53327" y="1089367"/>
                </a:lnTo>
                <a:lnTo>
                  <a:pt x="40678" y="1071918"/>
                </a:lnTo>
                <a:lnTo>
                  <a:pt x="35991" y="1049604"/>
                </a:lnTo>
                <a:lnTo>
                  <a:pt x="36029" y="90652"/>
                </a:lnTo>
                <a:lnTo>
                  <a:pt x="40767" y="68300"/>
                </a:lnTo>
                <a:lnTo>
                  <a:pt x="53632" y="50901"/>
                </a:lnTo>
                <a:lnTo>
                  <a:pt x="72390" y="39700"/>
                </a:lnTo>
                <a:lnTo>
                  <a:pt x="94818" y="35725"/>
                </a:lnTo>
                <a:lnTo>
                  <a:pt x="791400" y="35725"/>
                </a:lnTo>
                <a:lnTo>
                  <a:pt x="840168" y="54203"/>
                </a:lnTo>
                <a:lnTo>
                  <a:pt x="853935" y="90652"/>
                </a:lnTo>
                <a:lnTo>
                  <a:pt x="853948" y="706996"/>
                </a:lnTo>
                <a:lnTo>
                  <a:pt x="859536" y="719963"/>
                </a:lnTo>
                <a:lnTo>
                  <a:pt x="871816" y="724293"/>
                </a:lnTo>
                <a:lnTo>
                  <a:pt x="884097" y="719963"/>
                </a:lnTo>
                <a:lnTo>
                  <a:pt x="885825" y="715937"/>
                </a:lnTo>
                <a:lnTo>
                  <a:pt x="885825" y="65862"/>
                </a:lnTo>
                <a:close/>
              </a:path>
            </a:pathLst>
          </a:custGeom>
          <a:solidFill>
            <a:srgbClr val="3C3B3C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14744" y="3214523"/>
            <a:ext cx="0" cy="5053330"/>
          </a:xfrm>
          <a:custGeom>
            <a:avLst/>
            <a:gdLst/>
            <a:ahLst/>
            <a:cxnLst/>
            <a:rect l="l" t="t" r="r" b="b"/>
            <a:pathLst>
              <a:path h="5053330">
                <a:moveTo>
                  <a:pt x="0" y="0"/>
                </a:moveTo>
                <a:lnTo>
                  <a:pt x="0" y="5053057"/>
                </a:lnTo>
              </a:path>
            </a:pathLst>
          </a:custGeom>
          <a:ln w="38099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221301" y="3685133"/>
            <a:ext cx="885825" cy="1141095"/>
          </a:xfrm>
          <a:custGeom>
            <a:avLst/>
            <a:gdLst/>
            <a:ahLst/>
            <a:cxnLst/>
            <a:rect l="l" t="t" r="r" b="b"/>
            <a:pathLst>
              <a:path w="885825" h="1141095">
                <a:moveTo>
                  <a:pt x="152031" y="1021118"/>
                </a:moveTo>
                <a:lnTo>
                  <a:pt x="150418" y="1013142"/>
                </a:lnTo>
                <a:lnTo>
                  <a:pt x="146024" y="1006640"/>
                </a:lnTo>
                <a:lnTo>
                  <a:pt x="139522" y="1002245"/>
                </a:lnTo>
                <a:lnTo>
                  <a:pt x="131546" y="1000633"/>
                </a:lnTo>
                <a:lnTo>
                  <a:pt x="123571" y="1002245"/>
                </a:lnTo>
                <a:lnTo>
                  <a:pt x="117068" y="1006640"/>
                </a:lnTo>
                <a:lnTo>
                  <a:pt x="112674" y="1013142"/>
                </a:lnTo>
                <a:lnTo>
                  <a:pt x="111074" y="1021118"/>
                </a:lnTo>
                <a:lnTo>
                  <a:pt x="112674" y="1029081"/>
                </a:lnTo>
                <a:lnTo>
                  <a:pt x="117068" y="1035583"/>
                </a:lnTo>
                <a:lnTo>
                  <a:pt x="123571" y="1039977"/>
                </a:lnTo>
                <a:lnTo>
                  <a:pt x="131546" y="1041577"/>
                </a:lnTo>
                <a:lnTo>
                  <a:pt x="139522" y="1039977"/>
                </a:lnTo>
                <a:lnTo>
                  <a:pt x="146024" y="1035583"/>
                </a:lnTo>
                <a:lnTo>
                  <a:pt x="150418" y="1029081"/>
                </a:lnTo>
                <a:lnTo>
                  <a:pt x="152031" y="1021118"/>
                </a:lnTo>
                <a:close/>
              </a:path>
              <a:path w="885825" h="1141095">
                <a:moveTo>
                  <a:pt x="152031" y="947661"/>
                </a:moveTo>
                <a:lnTo>
                  <a:pt x="150418" y="939685"/>
                </a:lnTo>
                <a:lnTo>
                  <a:pt x="146024" y="933183"/>
                </a:lnTo>
                <a:lnTo>
                  <a:pt x="139522" y="928789"/>
                </a:lnTo>
                <a:lnTo>
                  <a:pt x="131546" y="927176"/>
                </a:lnTo>
                <a:lnTo>
                  <a:pt x="123571" y="928789"/>
                </a:lnTo>
                <a:lnTo>
                  <a:pt x="117068" y="933183"/>
                </a:lnTo>
                <a:lnTo>
                  <a:pt x="112674" y="939685"/>
                </a:lnTo>
                <a:lnTo>
                  <a:pt x="111074" y="947661"/>
                </a:lnTo>
                <a:lnTo>
                  <a:pt x="112674" y="955624"/>
                </a:lnTo>
                <a:lnTo>
                  <a:pt x="117068" y="962126"/>
                </a:lnTo>
                <a:lnTo>
                  <a:pt x="123571" y="966520"/>
                </a:lnTo>
                <a:lnTo>
                  <a:pt x="131546" y="968121"/>
                </a:lnTo>
                <a:lnTo>
                  <a:pt x="139522" y="966520"/>
                </a:lnTo>
                <a:lnTo>
                  <a:pt x="146024" y="962126"/>
                </a:lnTo>
                <a:lnTo>
                  <a:pt x="150418" y="955624"/>
                </a:lnTo>
                <a:lnTo>
                  <a:pt x="152031" y="947661"/>
                </a:lnTo>
                <a:close/>
              </a:path>
              <a:path w="885825" h="1141095">
                <a:moveTo>
                  <a:pt x="152031" y="873950"/>
                </a:moveTo>
                <a:lnTo>
                  <a:pt x="150418" y="865974"/>
                </a:lnTo>
                <a:lnTo>
                  <a:pt x="146024" y="859459"/>
                </a:lnTo>
                <a:lnTo>
                  <a:pt x="139522" y="855065"/>
                </a:lnTo>
                <a:lnTo>
                  <a:pt x="131546" y="853465"/>
                </a:lnTo>
                <a:lnTo>
                  <a:pt x="123571" y="855065"/>
                </a:lnTo>
                <a:lnTo>
                  <a:pt x="117068" y="859459"/>
                </a:lnTo>
                <a:lnTo>
                  <a:pt x="112674" y="865974"/>
                </a:lnTo>
                <a:lnTo>
                  <a:pt x="111074" y="873950"/>
                </a:lnTo>
                <a:lnTo>
                  <a:pt x="112674" y="881913"/>
                </a:lnTo>
                <a:lnTo>
                  <a:pt x="117068" y="888415"/>
                </a:lnTo>
                <a:lnTo>
                  <a:pt x="123571" y="892797"/>
                </a:lnTo>
                <a:lnTo>
                  <a:pt x="131546" y="894410"/>
                </a:lnTo>
                <a:lnTo>
                  <a:pt x="139522" y="892797"/>
                </a:lnTo>
                <a:lnTo>
                  <a:pt x="146024" y="888415"/>
                </a:lnTo>
                <a:lnTo>
                  <a:pt x="150418" y="881913"/>
                </a:lnTo>
                <a:lnTo>
                  <a:pt x="152031" y="873950"/>
                </a:lnTo>
                <a:close/>
              </a:path>
              <a:path w="885825" h="1141095">
                <a:moveTo>
                  <a:pt x="152031" y="796632"/>
                </a:moveTo>
                <a:lnTo>
                  <a:pt x="150418" y="788670"/>
                </a:lnTo>
                <a:lnTo>
                  <a:pt x="146024" y="782167"/>
                </a:lnTo>
                <a:lnTo>
                  <a:pt x="139522" y="777773"/>
                </a:lnTo>
                <a:lnTo>
                  <a:pt x="131546" y="776173"/>
                </a:lnTo>
                <a:lnTo>
                  <a:pt x="123571" y="777773"/>
                </a:lnTo>
                <a:lnTo>
                  <a:pt x="117068" y="782167"/>
                </a:lnTo>
                <a:lnTo>
                  <a:pt x="112674" y="788670"/>
                </a:lnTo>
                <a:lnTo>
                  <a:pt x="111074" y="796632"/>
                </a:lnTo>
                <a:lnTo>
                  <a:pt x="112674" y="804608"/>
                </a:lnTo>
                <a:lnTo>
                  <a:pt x="117068" y="811110"/>
                </a:lnTo>
                <a:lnTo>
                  <a:pt x="123571" y="815505"/>
                </a:lnTo>
                <a:lnTo>
                  <a:pt x="131546" y="817118"/>
                </a:lnTo>
                <a:lnTo>
                  <a:pt x="139522" y="815505"/>
                </a:lnTo>
                <a:lnTo>
                  <a:pt x="146024" y="811110"/>
                </a:lnTo>
                <a:lnTo>
                  <a:pt x="150418" y="804608"/>
                </a:lnTo>
                <a:lnTo>
                  <a:pt x="152031" y="796632"/>
                </a:lnTo>
                <a:close/>
              </a:path>
              <a:path w="885825" h="1141095">
                <a:moveTo>
                  <a:pt x="152031" y="720356"/>
                </a:moveTo>
                <a:lnTo>
                  <a:pt x="150418" y="712406"/>
                </a:lnTo>
                <a:lnTo>
                  <a:pt x="146024" y="705904"/>
                </a:lnTo>
                <a:lnTo>
                  <a:pt x="139522" y="701509"/>
                </a:lnTo>
                <a:lnTo>
                  <a:pt x="131546" y="699897"/>
                </a:lnTo>
                <a:lnTo>
                  <a:pt x="123571" y="701509"/>
                </a:lnTo>
                <a:lnTo>
                  <a:pt x="117068" y="705904"/>
                </a:lnTo>
                <a:lnTo>
                  <a:pt x="112674" y="712406"/>
                </a:lnTo>
                <a:lnTo>
                  <a:pt x="111074" y="720356"/>
                </a:lnTo>
                <a:lnTo>
                  <a:pt x="112674" y="728332"/>
                </a:lnTo>
                <a:lnTo>
                  <a:pt x="117068" y="734847"/>
                </a:lnTo>
                <a:lnTo>
                  <a:pt x="123571" y="739241"/>
                </a:lnTo>
                <a:lnTo>
                  <a:pt x="131546" y="740841"/>
                </a:lnTo>
                <a:lnTo>
                  <a:pt x="139522" y="739241"/>
                </a:lnTo>
                <a:lnTo>
                  <a:pt x="146024" y="734847"/>
                </a:lnTo>
                <a:lnTo>
                  <a:pt x="150418" y="728332"/>
                </a:lnTo>
                <a:lnTo>
                  <a:pt x="152031" y="720356"/>
                </a:lnTo>
                <a:close/>
              </a:path>
              <a:path w="885825" h="1141095">
                <a:moveTo>
                  <a:pt x="152031" y="646645"/>
                </a:moveTo>
                <a:lnTo>
                  <a:pt x="150418" y="638683"/>
                </a:lnTo>
                <a:lnTo>
                  <a:pt x="146024" y="632180"/>
                </a:lnTo>
                <a:lnTo>
                  <a:pt x="139522" y="627786"/>
                </a:lnTo>
                <a:lnTo>
                  <a:pt x="131546" y="626186"/>
                </a:lnTo>
                <a:lnTo>
                  <a:pt x="123571" y="627786"/>
                </a:lnTo>
                <a:lnTo>
                  <a:pt x="117068" y="632180"/>
                </a:lnTo>
                <a:lnTo>
                  <a:pt x="112674" y="638683"/>
                </a:lnTo>
                <a:lnTo>
                  <a:pt x="111074" y="646645"/>
                </a:lnTo>
                <a:lnTo>
                  <a:pt x="112674" y="654621"/>
                </a:lnTo>
                <a:lnTo>
                  <a:pt x="117068" y="661123"/>
                </a:lnTo>
                <a:lnTo>
                  <a:pt x="123571" y="665518"/>
                </a:lnTo>
                <a:lnTo>
                  <a:pt x="131546" y="667131"/>
                </a:lnTo>
                <a:lnTo>
                  <a:pt x="139522" y="665518"/>
                </a:lnTo>
                <a:lnTo>
                  <a:pt x="146024" y="661123"/>
                </a:lnTo>
                <a:lnTo>
                  <a:pt x="150418" y="654621"/>
                </a:lnTo>
                <a:lnTo>
                  <a:pt x="152031" y="646645"/>
                </a:lnTo>
                <a:close/>
              </a:path>
              <a:path w="885825" h="1141095">
                <a:moveTo>
                  <a:pt x="152031" y="567690"/>
                </a:moveTo>
                <a:lnTo>
                  <a:pt x="150418" y="559714"/>
                </a:lnTo>
                <a:lnTo>
                  <a:pt x="146024" y="553212"/>
                </a:lnTo>
                <a:lnTo>
                  <a:pt x="139522" y="548817"/>
                </a:lnTo>
                <a:lnTo>
                  <a:pt x="131546" y="547204"/>
                </a:lnTo>
                <a:lnTo>
                  <a:pt x="123571" y="548817"/>
                </a:lnTo>
                <a:lnTo>
                  <a:pt x="117068" y="553212"/>
                </a:lnTo>
                <a:lnTo>
                  <a:pt x="112674" y="559714"/>
                </a:lnTo>
                <a:lnTo>
                  <a:pt x="111074" y="567690"/>
                </a:lnTo>
                <a:lnTo>
                  <a:pt x="112674" y="575652"/>
                </a:lnTo>
                <a:lnTo>
                  <a:pt x="117068" y="582168"/>
                </a:lnTo>
                <a:lnTo>
                  <a:pt x="123571" y="586562"/>
                </a:lnTo>
                <a:lnTo>
                  <a:pt x="131546" y="588162"/>
                </a:lnTo>
                <a:lnTo>
                  <a:pt x="139522" y="586562"/>
                </a:lnTo>
                <a:lnTo>
                  <a:pt x="146024" y="582168"/>
                </a:lnTo>
                <a:lnTo>
                  <a:pt x="150418" y="575652"/>
                </a:lnTo>
                <a:lnTo>
                  <a:pt x="152031" y="567690"/>
                </a:lnTo>
                <a:close/>
              </a:path>
              <a:path w="885825" h="1141095">
                <a:moveTo>
                  <a:pt x="152031" y="495134"/>
                </a:moveTo>
                <a:lnTo>
                  <a:pt x="150418" y="487159"/>
                </a:lnTo>
                <a:lnTo>
                  <a:pt x="146024" y="480644"/>
                </a:lnTo>
                <a:lnTo>
                  <a:pt x="139522" y="476262"/>
                </a:lnTo>
                <a:lnTo>
                  <a:pt x="131546" y="474649"/>
                </a:lnTo>
                <a:lnTo>
                  <a:pt x="123571" y="476262"/>
                </a:lnTo>
                <a:lnTo>
                  <a:pt x="117068" y="480644"/>
                </a:lnTo>
                <a:lnTo>
                  <a:pt x="112674" y="487159"/>
                </a:lnTo>
                <a:lnTo>
                  <a:pt x="111074" y="495134"/>
                </a:lnTo>
                <a:lnTo>
                  <a:pt x="112674" y="503110"/>
                </a:lnTo>
                <a:lnTo>
                  <a:pt x="117068" y="509612"/>
                </a:lnTo>
                <a:lnTo>
                  <a:pt x="123571" y="514007"/>
                </a:lnTo>
                <a:lnTo>
                  <a:pt x="131546" y="515620"/>
                </a:lnTo>
                <a:lnTo>
                  <a:pt x="139522" y="514007"/>
                </a:lnTo>
                <a:lnTo>
                  <a:pt x="146024" y="509612"/>
                </a:lnTo>
                <a:lnTo>
                  <a:pt x="150418" y="503110"/>
                </a:lnTo>
                <a:lnTo>
                  <a:pt x="152031" y="495134"/>
                </a:lnTo>
                <a:close/>
              </a:path>
              <a:path w="885825" h="1141095">
                <a:moveTo>
                  <a:pt x="152031" y="421411"/>
                </a:moveTo>
                <a:lnTo>
                  <a:pt x="150418" y="413448"/>
                </a:lnTo>
                <a:lnTo>
                  <a:pt x="146024" y="406933"/>
                </a:lnTo>
                <a:lnTo>
                  <a:pt x="139522" y="402539"/>
                </a:lnTo>
                <a:lnTo>
                  <a:pt x="131546" y="400926"/>
                </a:lnTo>
                <a:lnTo>
                  <a:pt x="123571" y="402539"/>
                </a:lnTo>
                <a:lnTo>
                  <a:pt x="117068" y="406933"/>
                </a:lnTo>
                <a:lnTo>
                  <a:pt x="112674" y="413448"/>
                </a:lnTo>
                <a:lnTo>
                  <a:pt x="111074" y="421411"/>
                </a:lnTo>
                <a:lnTo>
                  <a:pt x="112674" y="429387"/>
                </a:lnTo>
                <a:lnTo>
                  <a:pt x="117068" y="435902"/>
                </a:lnTo>
                <a:lnTo>
                  <a:pt x="123571" y="440283"/>
                </a:lnTo>
                <a:lnTo>
                  <a:pt x="131546" y="441896"/>
                </a:lnTo>
                <a:lnTo>
                  <a:pt x="139522" y="440283"/>
                </a:lnTo>
                <a:lnTo>
                  <a:pt x="146024" y="435902"/>
                </a:lnTo>
                <a:lnTo>
                  <a:pt x="150418" y="429387"/>
                </a:lnTo>
                <a:lnTo>
                  <a:pt x="152031" y="421411"/>
                </a:lnTo>
                <a:close/>
              </a:path>
              <a:path w="885825" h="1141095">
                <a:moveTo>
                  <a:pt x="152031" y="344119"/>
                </a:moveTo>
                <a:lnTo>
                  <a:pt x="150418" y="336143"/>
                </a:lnTo>
                <a:lnTo>
                  <a:pt x="146024" y="329641"/>
                </a:lnTo>
                <a:lnTo>
                  <a:pt x="139522" y="325247"/>
                </a:lnTo>
                <a:lnTo>
                  <a:pt x="131546" y="323634"/>
                </a:lnTo>
                <a:lnTo>
                  <a:pt x="123571" y="325247"/>
                </a:lnTo>
                <a:lnTo>
                  <a:pt x="117068" y="329641"/>
                </a:lnTo>
                <a:lnTo>
                  <a:pt x="112674" y="336143"/>
                </a:lnTo>
                <a:lnTo>
                  <a:pt x="111074" y="344119"/>
                </a:lnTo>
                <a:lnTo>
                  <a:pt x="112674" y="352094"/>
                </a:lnTo>
                <a:lnTo>
                  <a:pt x="117068" y="358609"/>
                </a:lnTo>
                <a:lnTo>
                  <a:pt x="123571" y="362991"/>
                </a:lnTo>
                <a:lnTo>
                  <a:pt x="131546" y="364604"/>
                </a:lnTo>
                <a:lnTo>
                  <a:pt x="139522" y="362991"/>
                </a:lnTo>
                <a:lnTo>
                  <a:pt x="146024" y="358609"/>
                </a:lnTo>
                <a:lnTo>
                  <a:pt x="150418" y="352094"/>
                </a:lnTo>
                <a:lnTo>
                  <a:pt x="152031" y="344119"/>
                </a:lnTo>
                <a:close/>
              </a:path>
              <a:path w="885825" h="1141095">
                <a:moveTo>
                  <a:pt x="152031" y="267855"/>
                </a:moveTo>
                <a:lnTo>
                  <a:pt x="150418" y="259880"/>
                </a:lnTo>
                <a:lnTo>
                  <a:pt x="146024" y="253365"/>
                </a:lnTo>
                <a:lnTo>
                  <a:pt x="139522" y="248983"/>
                </a:lnTo>
                <a:lnTo>
                  <a:pt x="131546" y="247370"/>
                </a:lnTo>
                <a:lnTo>
                  <a:pt x="123571" y="248983"/>
                </a:lnTo>
                <a:lnTo>
                  <a:pt x="117068" y="253365"/>
                </a:lnTo>
                <a:lnTo>
                  <a:pt x="112674" y="259880"/>
                </a:lnTo>
                <a:lnTo>
                  <a:pt x="111074" y="267855"/>
                </a:lnTo>
                <a:lnTo>
                  <a:pt x="112674" y="275831"/>
                </a:lnTo>
                <a:lnTo>
                  <a:pt x="117068" y="282333"/>
                </a:lnTo>
                <a:lnTo>
                  <a:pt x="123571" y="286727"/>
                </a:lnTo>
                <a:lnTo>
                  <a:pt x="131546" y="288340"/>
                </a:lnTo>
                <a:lnTo>
                  <a:pt x="139522" y="286727"/>
                </a:lnTo>
                <a:lnTo>
                  <a:pt x="146024" y="282333"/>
                </a:lnTo>
                <a:lnTo>
                  <a:pt x="150418" y="275831"/>
                </a:lnTo>
                <a:lnTo>
                  <a:pt x="152031" y="267855"/>
                </a:lnTo>
                <a:close/>
              </a:path>
              <a:path w="885825" h="1141095">
                <a:moveTo>
                  <a:pt x="152031" y="194132"/>
                </a:moveTo>
                <a:lnTo>
                  <a:pt x="150418" y="186169"/>
                </a:lnTo>
                <a:lnTo>
                  <a:pt x="146024" y="179654"/>
                </a:lnTo>
                <a:lnTo>
                  <a:pt x="139522" y="175260"/>
                </a:lnTo>
                <a:lnTo>
                  <a:pt x="131546" y="173659"/>
                </a:lnTo>
                <a:lnTo>
                  <a:pt x="123571" y="175260"/>
                </a:lnTo>
                <a:lnTo>
                  <a:pt x="117068" y="179654"/>
                </a:lnTo>
                <a:lnTo>
                  <a:pt x="112674" y="186169"/>
                </a:lnTo>
                <a:lnTo>
                  <a:pt x="111074" y="194132"/>
                </a:lnTo>
                <a:lnTo>
                  <a:pt x="112674" y="202107"/>
                </a:lnTo>
                <a:lnTo>
                  <a:pt x="117068" y="208610"/>
                </a:lnTo>
                <a:lnTo>
                  <a:pt x="123571" y="213004"/>
                </a:lnTo>
                <a:lnTo>
                  <a:pt x="131546" y="214617"/>
                </a:lnTo>
                <a:lnTo>
                  <a:pt x="139522" y="213004"/>
                </a:lnTo>
                <a:lnTo>
                  <a:pt x="146024" y="208610"/>
                </a:lnTo>
                <a:lnTo>
                  <a:pt x="150418" y="202107"/>
                </a:lnTo>
                <a:lnTo>
                  <a:pt x="152031" y="194132"/>
                </a:lnTo>
                <a:close/>
              </a:path>
              <a:path w="885825" h="1141095">
                <a:moveTo>
                  <a:pt x="152031" y="119392"/>
                </a:moveTo>
                <a:lnTo>
                  <a:pt x="150418" y="111417"/>
                </a:lnTo>
                <a:lnTo>
                  <a:pt x="146024" y="104914"/>
                </a:lnTo>
                <a:lnTo>
                  <a:pt x="139522" y="100520"/>
                </a:lnTo>
                <a:lnTo>
                  <a:pt x="131546" y="98920"/>
                </a:lnTo>
                <a:lnTo>
                  <a:pt x="123571" y="100520"/>
                </a:lnTo>
                <a:lnTo>
                  <a:pt x="117068" y="104914"/>
                </a:lnTo>
                <a:lnTo>
                  <a:pt x="112674" y="111417"/>
                </a:lnTo>
                <a:lnTo>
                  <a:pt x="111074" y="119392"/>
                </a:lnTo>
                <a:lnTo>
                  <a:pt x="112674" y="127368"/>
                </a:lnTo>
                <a:lnTo>
                  <a:pt x="117068" y="133870"/>
                </a:lnTo>
                <a:lnTo>
                  <a:pt x="123571" y="138264"/>
                </a:lnTo>
                <a:lnTo>
                  <a:pt x="131546" y="139877"/>
                </a:lnTo>
                <a:lnTo>
                  <a:pt x="139522" y="138264"/>
                </a:lnTo>
                <a:lnTo>
                  <a:pt x="146024" y="133870"/>
                </a:lnTo>
                <a:lnTo>
                  <a:pt x="150418" y="127368"/>
                </a:lnTo>
                <a:lnTo>
                  <a:pt x="152031" y="119392"/>
                </a:lnTo>
                <a:close/>
              </a:path>
              <a:path w="885825" h="1141095">
                <a:moveTo>
                  <a:pt x="885825" y="759485"/>
                </a:moveTo>
                <a:lnTo>
                  <a:pt x="884097" y="755472"/>
                </a:lnTo>
                <a:lnTo>
                  <a:pt x="871804" y="751154"/>
                </a:lnTo>
                <a:lnTo>
                  <a:pt x="859523" y="755472"/>
                </a:lnTo>
                <a:lnTo>
                  <a:pt x="853948" y="768426"/>
                </a:lnTo>
                <a:lnTo>
                  <a:pt x="853948" y="909193"/>
                </a:lnTo>
                <a:lnTo>
                  <a:pt x="859523" y="922172"/>
                </a:lnTo>
                <a:lnTo>
                  <a:pt x="871804" y="926490"/>
                </a:lnTo>
                <a:lnTo>
                  <a:pt x="884097" y="922172"/>
                </a:lnTo>
                <a:lnTo>
                  <a:pt x="885825" y="918146"/>
                </a:lnTo>
                <a:lnTo>
                  <a:pt x="885825" y="759485"/>
                </a:lnTo>
                <a:close/>
              </a:path>
              <a:path w="885825" h="1141095">
                <a:moveTo>
                  <a:pt x="885825" y="65862"/>
                </a:moveTo>
                <a:lnTo>
                  <a:pt x="866686" y="30594"/>
                </a:lnTo>
                <a:lnTo>
                  <a:pt x="821982" y="3517"/>
                </a:lnTo>
                <a:lnTo>
                  <a:pt x="795108" y="0"/>
                </a:lnTo>
                <a:lnTo>
                  <a:pt x="98539" y="0"/>
                </a:lnTo>
                <a:lnTo>
                  <a:pt x="57111" y="7175"/>
                </a:lnTo>
                <a:lnTo>
                  <a:pt x="22656" y="31191"/>
                </a:lnTo>
                <a:lnTo>
                  <a:pt x="1422" y="81991"/>
                </a:lnTo>
                <a:lnTo>
                  <a:pt x="0" y="109816"/>
                </a:lnTo>
                <a:lnTo>
                  <a:pt x="254" y="137922"/>
                </a:lnTo>
                <a:lnTo>
                  <a:pt x="254" y="1045629"/>
                </a:lnTo>
                <a:lnTo>
                  <a:pt x="11010" y="1091501"/>
                </a:lnTo>
                <a:lnTo>
                  <a:pt x="42570" y="1126477"/>
                </a:lnTo>
                <a:lnTo>
                  <a:pt x="87553" y="1140053"/>
                </a:lnTo>
                <a:lnTo>
                  <a:pt x="103454" y="1140510"/>
                </a:lnTo>
                <a:lnTo>
                  <a:pt x="797585" y="1140510"/>
                </a:lnTo>
                <a:lnTo>
                  <a:pt x="854405" y="1121041"/>
                </a:lnTo>
                <a:lnTo>
                  <a:pt x="885825" y="1073835"/>
                </a:lnTo>
                <a:lnTo>
                  <a:pt x="885825" y="977074"/>
                </a:lnTo>
                <a:lnTo>
                  <a:pt x="884085" y="973035"/>
                </a:lnTo>
                <a:lnTo>
                  <a:pt x="871804" y="968717"/>
                </a:lnTo>
                <a:lnTo>
                  <a:pt x="859523" y="973035"/>
                </a:lnTo>
                <a:lnTo>
                  <a:pt x="853935" y="985989"/>
                </a:lnTo>
                <a:lnTo>
                  <a:pt x="853897" y="1045629"/>
                </a:lnTo>
                <a:lnTo>
                  <a:pt x="853782" y="1049604"/>
                </a:lnTo>
                <a:lnTo>
                  <a:pt x="837412" y="1089088"/>
                </a:lnTo>
                <a:lnTo>
                  <a:pt x="790282" y="1104773"/>
                </a:lnTo>
                <a:lnTo>
                  <a:pt x="94068" y="1104773"/>
                </a:lnTo>
                <a:lnTo>
                  <a:pt x="71831" y="1100721"/>
                </a:lnTo>
                <a:lnTo>
                  <a:pt x="53327" y="1089367"/>
                </a:lnTo>
                <a:lnTo>
                  <a:pt x="40678" y="1071918"/>
                </a:lnTo>
                <a:lnTo>
                  <a:pt x="35991" y="1049604"/>
                </a:lnTo>
                <a:lnTo>
                  <a:pt x="36017" y="90652"/>
                </a:lnTo>
                <a:lnTo>
                  <a:pt x="40767" y="68300"/>
                </a:lnTo>
                <a:lnTo>
                  <a:pt x="53632" y="50901"/>
                </a:lnTo>
                <a:lnTo>
                  <a:pt x="72390" y="39700"/>
                </a:lnTo>
                <a:lnTo>
                  <a:pt x="94818" y="35725"/>
                </a:lnTo>
                <a:lnTo>
                  <a:pt x="791400" y="35725"/>
                </a:lnTo>
                <a:lnTo>
                  <a:pt x="840155" y="54203"/>
                </a:lnTo>
                <a:lnTo>
                  <a:pt x="853922" y="90652"/>
                </a:lnTo>
                <a:lnTo>
                  <a:pt x="853948" y="706996"/>
                </a:lnTo>
                <a:lnTo>
                  <a:pt x="859523" y="719963"/>
                </a:lnTo>
                <a:lnTo>
                  <a:pt x="871804" y="724293"/>
                </a:lnTo>
                <a:lnTo>
                  <a:pt x="884085" y="719963"/>
                </a:lnTo>
                <a:lnTo>
                  <a:pt x="885825" y="715937"/>
                </a:lnTo>
                <a:lnTo>
                  <a:pt x="885825" y="65862"/>
                </a:lnTo>
                <a:close/>
              </a:path>
            </a:pathLst>
          </a:custGeom>
          <a:solidFill>
            <a:srgbClr val="3C3B3C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4212" y="3092687"/>
            <a:ext cx="0" cy="5053330"/>
          </a:xfrm>
          <a:custGeom>
            <a:avLst/>
            <a:gdLst/>
            <a:ahLst/>
            <a:cxnLst/>
            <a:rect l="l" t="t" r="r" b="b"/>
            <a:pathLst>
              <a:path h="5053330">
                <a:moveTo>
                  <a:pt x="0" y="0"/>
                </a:moveTo>
                <a:lnTo>
                  <a:pt x="0" y="5053057"/>
                </a:lnTo>
              </a:path>
            </a:pathLst>
          </a:custGeom>
          <a:ln w="38099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0377" y="7056843"/>
            <a:ext cx="927735" cy="1141095"/>
          </a:xfrm>
          <a:custGeom>
            <a:avLst/>
            <a:gdLst/>
            <a:ahLst/>
            <a:cxnLst/>
            <a:rect l="l" t="t" r="r" b="b"/>
            <a:pathLst>
              <a:path w="927734" h="1141095">
                <a:moveTo>
                  <a:pt x="35725" y="232270"/>
                </a:moveTo>
                <a:lnTo>
                  <a:pt x="30238" y="219544"/>
                </a:lnTo>
                <a:lnTo>
                  <a:pt x="18173" y="215303"/>
                </a:lnTo>
                <a:lnTo>
                  <a:pt x="6108" y="219544"/>
                </a:lnTo>
                <a:lnTo>
                  <a:pt x="635" y="232270"/>
                </a:lnTo>
                <a:lnTo>
                  <a:pt x="635" y="285965"/>
                </a:lnTo>
                <a:lnTo>
                  <a:pt x="6108" y="298691"/>
                </a:lnTo>
                <a:lnTo>
                  <a:pt x="18173" y="302933"/>
                </a:lnTo>
                <a:lnTo>
                  <a:pt x="30238" y="298691"/>
                </a:lnTo>
                <a:lnTo>
                  <a:pt x="35725" y="285965"/>
                </a:lnTo>
                <a:lnTo>
                  <a:pt x="35725" y="232270"/>
                </a:lnTo>
                <a:close/>
              </a:path>
              <a:path w="927734" h="1141095">
                <a:moveTo>
                  <a:pt x="730681" y="835012"/>
                </a:moveTo>
                <a:lnTo>
                  <a:pt x="730643" y="824814"/>
                </a:lnTo>
                <a:lnTo>
                  <a:pt x="730643" y="110058"/>
                </a:lnTo>
                <a:lnTo>
                  <a:pt x="729957" y="93510"/>
                </a:lnTo>
                <a:lnTo>
                  <a:pt x="715441" y="46875"/>
                </a:lnTo>
                <a:lnTo>
                  <a:pt x="676948" y="11684"/>
                </a:lnTo>
                <a:lnTo>
                  <a:pt x="626008" y="0"/>
                </a:lnTo>
                <a:lnTo>
                  <a:pt x="106324" y="0"/>
                </a:lnTo>
                <a:lnTo>
                  <a:pt x="52247" y="13042"/>
                </a:lnTo>
                <a:lnTo>
                  <a:pt x="12788" y="52095"/>
                </a:lnTo>
                <a:lnTo>
                  <a:pt x="0" y="105156"/>
                </a:lnTo>
                <a:lnTo>
                  <a:pt x="25" y="133362"/>
                </a:lnTo>
                <a:lnTo>
                  <a:pt x="635" y="160693"/>
                </a:lnTo>
                <a:lnTo>
                  <a:pt x="6121" y="173431"/>
                </a:lnTo>
                <a:lnTo>
                  <a:pt x="18186" y="177673"/>
                </a:lnTo>
                <a:lnTo>
                  <a:pt x="30251" y="173431"/>
                </a:lnTo>
                <a:lnTo>
                  <a:pt x="35737" y="160693"/>
                </a:lnTo>
                <a:lnTo>
                  <a:pt x="35725" y="119113"/>
                </a:lnTo>
                <a:lnTo>
                  <a:pt x="35687" y="107200"/>
                </a:lnTo>
                <a:lnTo>
                  <a:pt x="36106" y="95415"/>
                </a:lnTo>
                <a:lnTo>
                  <a:pt x="53428" y="55346"/>
                </a:lnTo>
                <a:lnTo>
                  <a:pt x="87668" y="37160"/>
                </a:lnTo>
                <a:lnTo>
                  <a:pt x="108051" y="35090"/>
                </a:lnTo>
                <a:lnTo>
                  <a:pt x="627354" y="35090"/>
                </a:lnTo>
                <a:lnTo>
                  <a:pt x="672820" y="51028"/>
                </a:lnTo>
                <a:lnTo>
                  <a:pt x="695286" y="93421"/>
                </a:lnTo>
                <a:lnTo>
                  <a:pt x="695744" y="107188"/>
                </a:lnTo>
                <a:lnTo>
                  <a:pt x="695540" y="120967"/>
                </a:lnTo>
                <a:lnTo>
                  <a:pt x="695540" y="834478"/>
                </a:lnTo>
                <a:lnTo>
                  <a:pt x="681291" y="882396"/>
                </a:lnTo>
                <a:lnTo>
                  <a:pt x="642340" y="905116"/>
                </a:lnTo>
                <a:lnTo>
                  <a:pt x="614184" y="906640"/>
                </a:lnTo>
                <a:lnTo>
                  <a:pt x="100711" y="906640"/>
                </a:lnTo>
                <a:lnTo>
                  <a:pt x="75133" y="901382"/>
                </a:lnTo>
                <a:lnTo>
                  <a:pt x="54508" y="887082"/>
                </a:lnTo>
                <a:lnTo>
                  <a:pt x="40741" y="866025"/>
                </a:lnTo>
                <a:lnTo>
                  <a:pt x="35725" y="840473"/>
                </a:lnTo>
                <a:lnTo>
                  <a:pt x="35725" y="342620"/>
                </a:lnTo>
                <a:lnTo>
                  <a:pt x="30238" y="329882"/>
                </a:lnTo>
                <a:lnTo>
                  <a:pt x="18173" y="325640"/>
                </a:lnTo>
                <a:lnTo>
                  <a:pt x="6108" y="329882"/>
                </a:lnTo>
                <a:lnTo>
                  <a:pt x="635" y="342620"/>
                </a:lnTo>
                <a:lnTo>
                  <a:pt x="635" y="835748"/>
                </a:lnTo>
                <a:lnTo>
                  <a:pt x="3124" y="861110"/>
                </a:lnTo>
                <a:lnTo>
                  <a:pt x="23837" y="905624"/>
                </a:lnTo>
                <a:lnTo>
                  <a:pt x="58940" y="932434"/>
                </a:lnTo>
                <a:lnTo>
                  <a:pt x="112915" y="941743"/>
                </a:lnTo>
                <a:lnTo>
                  <a:pt x="629678" y="941743"/>
                </a:lnTo>
                <a:lnTo>
                  <a:pt x="691857" y="920407"/>
                </a:lnTo>
                <a:lnTo>
                  <a:pt x="727837" y="865416"/>
                </a:lnTo>
                <a:lnTo>
                  <a:pt x="730516" y="845223"/>
                </a:lnTo>
                <a:lnTo>
                  <a:pt x="730681" y="835012"/>
                </a:lnTo>
                <a:close/>
              </a:path>
              <a:path w="927734" h="1141095">
                <a:moveTo>
                  <a:pt x="829056" y="194462"/>
                </a:moveTo>
                <a:lnTo>
                  <a:pt x="823569" y="181737"/>
                </a:lnTo>
                <a:lnTo>
                  <a:pt x="811504" y="177495"/>
                </a:lnTo>
                <a:lnTo>
                  <a:pt x="799439" y="181737"/>
                </a:lnTo>
                <a:lnTo>
                  <a:pt x="793953" y="194462"/>
                </a:lnTo>
                <a:lnTo>
                  <a:pt x="793953" y="930097"/>
                </a:lnTo>
                <a:lnTo>
                  <a:pt x="792149" y="948715"/>
                </a:lnTo>
                <a:lnTo>
                  <a:pt x="761873" y="992428"/>
                </a:lnTo>
                <a:lnTo>
                  <a:pt x="724014" y="1001242"/>
                </a:lnTo>
                <a:lnTo>
                  <a:pt x="198920" y="1001255"/>
                </a:lnTo>
                <a:lnTo>
                  <a:pt x="186182" y="1006741"/>
                </a:lnTo>
                <a:lnTo>
                  <a:pt x="181940" y="1018806"/>
                </a:lnTo>
                <a:lnTo>
                  <a:pt x="186182" y="1030871"/>
                </a:lnTo>
                <a:lnTo>
                  <a:pt x="198920" y="1036358"/>
                </a:lnTo>
                <a:lnTo>
                  <a:pt x="722249" y="1036332"/>
                </a:lnTo>
                <a:lnTo>
                  <a:pt x="761619" y="1030947"/>
                </a:lnTo>
                <a:lnTo>
                  <a:pt x="810615" y="993825"/>
                </a:lnTo>
                <a:lnTo>
                  <a:pt x="829056" y="935101"/>
                </a:lnTo>
                <a:lnTo>
                  <a:pt x="829056" y="194462"/>
                </a:lnTo>
                <a:close/>
              </a:path>
              <a:path w="927734" h="1141095">
                <a:moveTo>
                  <a:pt x="927468" y="298856"/>
                </a:moveTo>
                <a:lnTo>
                  <a:pt x="921994" y="286118"/>
                </a:lnTo>
                <a:lnTo>
                  <a:pt x="909929" y="281876"/>
                </a:lnTo>
                <a:lnTo>
                  <a:pt x="897864" y="286118"/>
                </a:lnTo>
                <a:lnTo>
                  <a:pt x="892378" y="298856"/>
                </a:lnTo>
                <a:lnTo>
                  <a:pt x="892378" y="1034478"/>
                </a:lnTo>
                <a:lnTo>
                  <a:pt x="890574" y="1053096"/>
                </a:lnTo>
                <a:lnTo>
                  <a:pt x="860298" y="1096810"/>
                </a:lnTo>
                <a:lnTo>
                  <a:pt x="822426" y="1105636"/>
                </a:lnTo>
                <a:lnTo>
                  <a:pt x="297345" y="1105649"/>
                </a:lnTo>
                <a:lnTo>
                  <a:pt x="284594" y="1111135"/>
                </a:lnTo>
                <a:lnTo>
                  <a:pt x="280352" y="1123200"/>
                </a:lnTo>
                <a:lnTo>
                  <a:pt x="284594" y="1135265"/>
                </a:lnTo>
                <a:lnTo>
                  <a:pt x="297345" y="1140752"/>
                </a:lnTo>
                <a:lnTo>
                  <a:pt x="807313" y="1140752"/>
                </a:lnTo>
                <a:lnTo>
                  <a:pt x="820686" y="1140726"/>
                </a:lnTo>
                <a:lnTo>
                  <a:pt x="860044" y="1135329"/>
                </a:lnTo>
                <a:lnTo>
                  <a:pt x="909040" y="1098207"/>
                </a:lnTo>
                <a:lnTo>
                  <a:pt x="927468" y="1039482"/>
                </a:lnTo>
                <a:lnTo>
                  <a:pt x="927468" y="298856"/>
                </a:lnTo>
                <a:close/>
              </a:path>
            </a:pathLst>
          </a:custGeom>
          <a:solidFill>
            <a:srgbClr val="3C3B3C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36226" y="7005053"/>
            <a:ext cx="885825" cy="1141095"/>
          </a:xfrm>
          <a:custGeom>
            <a:avLst/>
            <a:gdLst/>
            <a:ahLst/>
            <a:cxnLst/>
            <a:rect l="l" t="t" r="r" b="b"/>
            <a:pathLst>
              <a:path w="885825" h="1141095">
                <a:moveTo>
                  <a:pt x="152031" y="1021118"/>
                </a:moveTo>
                <a:lnTo>
                  <a:pt x="150418" y="1013142"/>
                </a:lnTo>
                <a:lnTo>
                  <a:pt x="146037" y="1006640"/>
                </a:lnTo>
                <a:lnTo>
                  <a:pt x="139522" y="1002245"/>
                </a:lnTo>
                <a:lnTo>
                  <a:pt x="131559" y="1000633"/>
                </a:lnTo>
                <a:lnTo>
                  <a:pt x="123583" y="1002245"/>
                </a:lnTo>
                <a:lnTo>
                  <a:pt x="117068" y="1006640"/>
                </a:lnTo>
                <a:lnTo>
                  <a:pt x="112687" y="1013142"/>
                </a:lnTo>
                <a:lnTo>
                  <a:pt x="111074" y="1021118"/>
                </a:lnTo>
                <a:lnTo>
                  <a:pt x="112687" y="1029081"/>
                </a:lnTo>
                <a:lnTo>
                  <a:pt x="117068" y="1035583"/>
                </a:lnTo>
                <a:lnTo>
                  <a:pt x="123583" y="1039964"/>
                </a:lnTo>
                <a:lnTo>
                  <a:pt x="131559" y="1041577"/>
                </a:lnTo>
                <a:lnTo>
                  <a:pt x="139522" y="1039964"/>
                </a:lnTo>
                <a:lnTo>
                  <a:pt x="146037" y="1035583"/>
                </a:lnTo>
                <a:lnTo>
                  <a:pt x="150418" y="1029081"/>
                </a:lnTo>
                <a:lnTo>
                  <a:pt x="152031" y="1021118"/>
                </a:lnTo>
                <a:close/>
              </a:path>
              <a:path w="885825" h="1141095">
                <a:moveTo>
                  <a:pt x="152031" y="947661"/>
                </a:moveTo>
                <a:lnTo>
                  <a:pt x="150418" y="939685"/>
                </a:lnTo>
                <a:lnTo>
                  <a:pt x="146037" y="933183"/>
                </a:lnTo>
                <a:lnTo>
                  <a:pt x="139522" y="928789"/>
                </a:lnTo>
                <a:lnTo>
                  <a:pt x="131559" y="927176"/>
                </a:lnTo>
                <a:lnTo>
                  <a:pt x="123583" y="928789"/>
                </a:lnTo>
                <a:lnTo>
                  <a:pt x="117068" y="933183"/>
                </a:lnTo>
                <a:lnTo>
                  <a:pt x="112687" y="939685"/>
                </a:lnTo>
                <a:lnTo>
                  <a:pt x="111074" y="947661"/>
                </a:lnTo>
                <a:lnTo>
                  <a:pt x="112687" y="955624"/>
                </a:lnTo>
                <a:lnTo>
                  <a:pt x="117068" y="962126"/>
                </a:lnTo>
                <a:lnTo>
                  <a:pt x="123583" y="966508"/>
                </a:lnTo>
                <a:lnTo>
                  <a:pt x="131559" y="968121"/>
                </a:lnTo>
                <a:lnTo>
                  <a:pt x="139522" y="966508"/>
                </a:lnTo>
                <a:lnTo>
                  <a:pt x="146037" y="962126"/>
                </a:lnTo>
                <a:lnTo>
                  <a:pt x="150418" y="955624"/>
                </a:lnTo>
                <a:lnTo>
                  <a:pt x="152031" y="947661"/>
                </a:lnTo>
                <a:close/>
              </a:path>
              <a:path w="885825" h="1141095">
                <a:moveTo>
                  <a:pt x="152031" y="873937"/>
                </a:moveTo>
                <a:lnTo>
                  <a:pt x="150418" y="865974"/>
                </a:lnTo>
                <a:lnTo>
                  <a:pt x="146037" y="859459"/>
                </a:lnTo>
                <a:lnTo>
                  <a:pt x="139522" y="855065"/>
                </a:lnTo>
                <a:lnTo>
                  <a:pt x="131559" y="853465"/>
                </a:lnTo>
                <a:lnTo>
                  <a:pt x="123583" y="855065"/>
                </a:lnTo>
                <a:lnTo>
                  <a:pt x="117068" y="859459"/>
                </a:lnTo>
                <a:lnTo>
                  <a:pt x="112687" y="865974"/>
                </a:lnTo>
                <a:lnTo>
                  <a:pt x="111074" y="873937"/>
                </a:lnTo>
                <a:lnTo>
                  <a:pt x="112687" y="881913"/>
                </a:lnTo>
                <a:lnTo>
                  <a:pt x="117068" y="888415"/>
                </a:lnTo>
                <a:lnTo>
                  <a:pt x="123583" y="892797"/>
                </a:lnTo>
                <a:lnTo>
                  <a:pt x="131559" y="894410"/>
                </a:lnTo>
                <a:lnTo>
                  <a:pt x="139522" y="892797"/>
                </a:lnTo>
                <a:lnTo>
                  <a:pt x="146037" y="888415"/>
                </a:lnTo>
                <a:lnTo>
                  <a:pt x="150418" y="881913"/>
                </a:lnTo>
                <a:lnTo>
                  <a:pt x="152031" y="873937"/>
                </a:lnTo>
                <a:close/>
              </a:path>
              <a:path w="885825" h="1141095">
                <a:moveTo>
                  <a:pt x="152031" y="796632"/>
                </a:moveTo>
                <a:lnTo>
                  <a:pt x="150418" y="788670"/>
                </a:lnTo>
                <a:lnTo>
                  <a:pt x="146037" y="782167"/>
                </a:lnTo>
                <a:lnTo>
                  <a:pt x="139522" y="777773"/>
                </a:lnTo>
                <a:lnTo>
                  <a:pt x="131559" y="776173"/>
                </a:lnTo>
                <a:lnTo>
                  <a:pt x="123583" y="777773"/>
                </a:lnTo>
                <a:lnTo>
                  <a:pt x="117068" y="782167"/>
                </a:lnTo>
                <a:lnTo>
                  <a:pt x="112687" y="788670"/>
                </a:lnTo>
                <a:lnTo>
                  <a:pt x="111074" y="796632"/>
                </a:lnTo>
                <a:lnTo>
                  <a:pt x="112687" y="804595"/>
                </a:lnTo>
                <a:lnTo>
                  <a:pt x="117068" y="811110"/>
                </a:lnTo>
                <a:lnTo>
                  <a:pt x="123583" y="815505"/>
                </a:lnTo>
                <a:lnTo>
                  <a:pt x="131559" y="817118"/>
                </a:lnTo>
                <a:lnTo>
                  <a:pt x="139522" y="815505"/>
                </a:lnTo>
                <a:lnTo>
                  <a:pt x="146037" y="811110"/>
                </a:lnTo>
                <a:lnTo>
                  <a:pt x="150418" y="804595"/>
                </a:lnTo>
                <a:lnTo>
                  <a:pt x="152031" y="796632"/>
                </a:lnTo>
                <a:close/>
              </a:path>
              <a:path w="885825" h="1141095">
                <a:moveTo>
                  <a:pt x="152031" y="720356"/>
                </a:moveTo>
                <a:lnTo>
                  <a:pt x="150418" y="712406"/>
                </a:lnTo>
                <a:lnTo>
                  <a:pt x="146037" y="705891"/>
                </a:lnTo>
                <a:lnTo>
                  <a:pt x="139522" y="701509"/>
                </a:lnTo>
                <a:lnTo>
                  <a:pt x="131559" y="699897"/>
                </a:lnTo>
                <a:lnTo>
                  <a:pt x="123583" y="701509"/>
                </a:lnTo>
                <a:lnTo>
                  <a:pt x="117068" y="705891"/>
                </a:lnTo>
                <a:lnTo>
                  <a:pt x="112687" y="712406"/>
                </a:lnTo>
                <a:lnTo>
                  <a:pt x="111074" y="720356"/>
                </a:lnTo>
                <a:lnTo>
                  <a:pt x="112687" y="728332"/>
                </a:lnTo>
                <a:lnTo>
                  <a:pt x="117068" y="734847"/>
                </a:lnTo>
                <a:lnTo>
                  <a:pt x="123583" y="739241"/>
                </a:lnTo>
                <a:lnTo>
                  <a:pt x="131559" y="740841"/>
                </a:lnTo>
                <a:lnTo>
                  <a:pt x="139522" y="739241"/>
                </a:lnTo>
                <a:lnTo>
                  <a:pt x="146037" y="734847"/>
                </a:lnTo>
                <a:lnTo>
                  <a:pt x="150418" y="728332"/>
                </a:lnTo>
                <a:lnTo>
                  <a:pt x="152031" y="720356"/>
                </a:lnTo>
                <a:close/>
              </a:path>
              <a:path w="885825" h="1141095">
                <a:moveTo>
                  <a:pt x="152031" y="646645"/>
                </a:moveTo>
                <a:lnTo>
                  <a:pt x="150418" y="638683"/>
                </a:lnTo>
                <a:lnTo>
                  <a:pt x="146037" y="632180"/>
                </a:lnTo>
                <a:lnTo>
                  <a:pt x="139522" y="627786"/>
                </a:lnTo>
                <a:lnTo>
                  <a:pt x="131559" y="626186"/>
                </a:lnTo>
                <a:lnTo>
                  <a:pt x="123583" y="627786"/>
                </a:lnTo>
                <a:lnTo>
                  <a:pt x="117068" y="632180"/>
                </a:lnTo>
                <a:lnTo>
                  <a:pt x="112687" y="638683"/>
                </a:lnTo>
                <a:lnTo>
                  <a:pt x="111074" y="646645"/>
                </a:lnTo>
                <a:lnTo>
                  <a:pt x="112687" y="654621"/>
                </a:lnTo>
                <a:lnTo>
                  <a:pt x="117068" y="661123"/>
                </a:lnTo>
                <a:lnTo>
                  <a:pt x="123583" y="665518"/>
                </a:lnTo>
                <a:lnTo>
                  <a:pt x="131559" y="667131"/>
                </a:lnTo>
                <a:lnTo>
                  <a:pt x="139522" y="665518"/>
                </a:lnTo>
                <a:lnTo>
                  <a:pt x="146037" y="661123"/>
                </a:lnTo>
                <a:lnTo>
                  <a:pt x="150418" y="654621"/>
                </a:lnTo>
                <a:lnTo>
                  <a:pt x="152031" y="646645"/>
                </a:lnTo>
                <a:close/>
              </a:path>
              <a:path w="885825" h="1141095">
                <a:moveTo>
                  <a:pt x="152031" y="567677"/>
                </a:moveTo>
                <a:lnTo>
                  <a:pt x="150418" y="559714"/>
                </a:lnTo>
                <a:lnTo>
                  <a:pt x="146037" y="553212"/>
                </a:lnTo>
                <a:lnTo>
                  <a:pt x="139522" y="548817"/>
                </a:lnTo>
                <a:lnTo>
                  <a:pt x="131559" y="547204"/>
                </a:lnTo>
                <a:lnTo>
                  <a:pt x="123583" y="548817"/>
                </a:lnTo>
                <a:lnTo>
                  <a:pt x="117068" y="553212"/>
                </a:lnTo>
                <a:lnTo>
                  <a:pt x="112687" y="559714"/>
                </a:lnTo>
                <a:lnTo>
                  <a:pt x="111074" y="567677"/>
                </a:lnTo>
                <a:lnTo>
                  <a:pt x="112687" y="575652"/>
                </a:lnTo>
                <a:lnTo>
                  <a:pt x="117068" y="582168"/>
                </a:lnTo>
                <a:lnTo>
                  <a:pt x="123583" y="586562"/>
                </a:lnTo>
                <a:lnTo>
                  <a:pt x="131559" y="588162"/>
                </a:lnTo>
                <a:lnTo>
                  <a:pt x="139522" y="586562"/>
                </a:lnTo>
                <a:lnTo>
                  <a:pt x="146037" y="582168"/>
                </a:lnTo>
                <a:lnTo>
                  <a:pt x="150418" y="575652"/>
                </a:lnTo>
                <a:lnTo>
                  <a:pt x="152031" y="567677"/>
                </a:lnTo>
                <a:close/>
              </a:path>
              <a:path w="885825" h="1141095">
                <a:moveTo>
                  <a:pt x="152031" y="495134"/>
                </a:moveTo>
                <a:lnTo>
                  <a:pt x="150418" y="487159"/>
                </a:lnTo>
                <a:lnTo>
                  <a:pt x="146037" y="480644"/>
                </a:lnTo>
                <a:lnTo>
                  <a:pt x="139522" y="476262"/>
                </a:lnTo>
                <a:lnTo>
                  <a:pt x="131559" y="474649"/>
                </a:lnTo>
                <a:lnTo>
                  <a:pt x="123583" y="476262"/>
                </a:lnTo>
                <a:lnTo>
                  <a:pt x="117068" y="480644"/>
                </a:lnTo>
                <a:lnTo>
                  <a:pt x="112687" y="487159"/>
                </a:lnTo>
                <a:lnTo>
                  <a:pt x="111074" y="495134"/>
                </a:lnTo>
                <a:lnTo>
                  <a:pt x="112687" y="503110"/>
                </a:lnTo>
                <a:lnTo>
                  <a:pt x="117068" y="509612"/>
                </a:lnTo>
                <a:lnTo>
                  <a:pt x="123583" y="514007"/>
                </a:lnTo>
                <a:lnTo>
                  <a:pt x="131559" y="515620"/>
                </a:lnTo>
                <a:lnTo>
                  <a:pt x="139522" y="514007"/>
                </a:lnTo>
                <a:lnTo>
                  <a:pt x="146037" y="509612"/>
                </a:lnTo>
                <a:lnTo>
                  <a:pt x="150418" y="503110"/>
                </a:lnTo>
                <a:lnTo>
                  <a:pt x="152031" y="495134"/>
                </a:lnTo>
                <a:close/>
              </a:path>
              <a:path w="885825" h="1141095">
                <a:moveTo>
                  <a:pt x="152031" y="421411"/>
                </a:moveTo>
                <a:lnTo>
                  <a:pt x="150418" y="413448"/>
                </a:lnTo>
                <a:lnTo>
                  <a:pt x="146037" y="406933"/>
                </a:lnTo>
                <a:lnTo>
                  <a:pt x="139522" y="402539"/>
                </a:lnTo>
                <a:lnTo>
                  <a:pt x="131559" y="400926"/>
                </a:lnTo>
                <a:lnTo>
                  <a:pt x="123583" y="402539"/>
                </a:lnTo>
                <a:lnTo>
                  <a:pt x="117068" y="406933"/>
                </a:lnTo>
                <a:lnTo>
                  <a:pt x="112687" y="413448"/>
                </a:lnTo>
                <a:lnTo>
                  <a:pt x="111074" y="421411"/>
                </a:lnTo>
                <a:lnTo>
                  <a:pt x="112687" y="429387"/>
                </a:lnTo>
                <a:lnTo>
                  <a:pt x="117068" y="435902"/>
                </a:lnTo>
                <a:lnTo>
                  <a:pt x="123583" y="440283"/>
                </a:lnTo>
                <a:lnTo>
                  <a:pt x="131559" y="441896"/>
                </a:lnTo>
                <a:lnTo>
                  <a:pt x="139522" y="440283"/>
                </a:lnTo>
                <a:lnTo>
                  <a:pt x="146037" y="435902"/>
                </a:lnTo>
                <a:lnTo>
                  <a:pt x="150418" y="429387"/>
                </a:lnTo>
                <a:lnTo>
                  <a:pt x="152031" y="421411"/>
                </a:lnTo>
                <a:close/>
              </a:path>
              <a:path w="885825" h="1141095">
                <a:moveTo>
                  <a:pt x="152031" y="344119"/>
                </a:moveTo>
                <a:lnTo>
                  <a:pt x="150418" y="336143"/>
                </a:lnTo>
                <a:lnTo>
                  <a:pt x="146037" y="329641"/>
                </a:lnTo>
                <a:lnTo>
                  <a:pt x="139522" y="325247"/>
                </a:lnTo>
                <a:lnTo>
                  <a:pt x="131559" y="323634"/>
                </a:lnTo>
                <a:lnTo>
                  <a:pt x="123583" y="325247"/>
                </a:lnTo>
                <a:lnTo>
                  <a:pt x="117068" y="329641"/>
                </a:lnTo>
                <a:lnTo>
                  <a:pt x="112687" y="336143"/>
                </a:lnTo>
                <a:lnTo>
                  <a:pt x="111074" y="344119"/>
                </a:lnTo>
                <a:lnTo>
                  <a:pt x="112687" y="352094"/>
                </a:lnTo>
                <a:lnTo>
                  <a:pt x="117068" y="358609"/>
                </a:lnTo>
                <a:lnTo>
                  <a:pt x="123583" y="362991"/>
                </a:lnTo>
                <a:lnTo>
                  <a:pt x="131559" y="364604"/>
                </a:lnTo>
                <a:lnTo>
                  <a:pt x="139522" y="362991"/>
                </a:lnTo>
                <a:lnTo>
                  <a:pt x="146037" y="358609"/>
                </a:lnTo>
                <a:lnTo>
                  <a:pt x="150418" y="352094"/>
                </a:lnTo>
                <a:lnTo>
                  <a:pt x="152031" y="344119"/>
                </a:lnTo>
                <a:close/>
              </a:path>
              <a:path w="885825" h="1141095">
                <a:moveTo>
                  <a:pt x="152031" y="267855"/>
                </a:moveTo>
                <a:lnTo>
                  <a:pt x="150418" y="259880"/>
                </a:lnTo>
                <a:lnTo>
                  <a:pt x="146037" y="253365"/>
                </a:lnTo>
                <a:lnTo>
                  <a:pt x="139522" y="248983"/>
                </a:lnTo>
                <a:lnTo>
                  <a:pt x="131559" y="247370"/>
                </a:lnTo>
                <a:lnTo>
                  <a:pt x="123583" y="248983"/>
                </a:lnTo>
                <a:lnTo>
                  <a:pt x="117068" y="253365"/>
                </a:lnTo>
                <a:lnTo>
                  <a:pt x="112687" y="259880"/>
                </a:lnTo>
                <a:lnTo>
                  <a:pt x="111074" y="267855"/>
                </a:lnTo>
                <a:lnTo>
                  <a:pt x="112687" y="275831"/>
                </a:lnTo>
                <a:lnTo>
                  <a:pt x="117068" y="282333"/>
                </a:lnTo>
                <a:lnTo>
                  <a:pt x="123583" y="286727"/>
                </a:lnTo>
                <a:lnTo>
                  <a:pt x="131559" y="288340"/>
                </a:lnTo>
                <a:lnTo>
                  <a:pt x="139522" y="286727"/>
                </a:lnTo>
                <a:lnTo>
                  <a:pt x="146037" y="282333"/>
                </a:lnTo>
                <a:lnTo>
                  <a:pt x="150418" y="275831"/>
                </a:lnTo>
                <a:lnTo>
                  <a:pt x="152031" y="267855"/>
                </a:lnTo>
                <a:close/>
              </a:path>
              <a:path w="885825" h="1141095">
                <a:moveTo>
                  <a:pt x="152031" y="194132"/>
                </a:moveTo>
                <a:lnTo>
                  <a:pt x="150418" y="186169"/>
                </a:lnTo>
                <a:lnTo>
                  <a:pt x="146037" y="179654"/>
                </a:lnTo>
                <a:lnTo>
                  <a:pt x="139522" y="175260"/>
                </a:lnTo>
                <a:lnTo>
                  <a:pt x="131559" y="173659"/>
                </a:lnTo>
                <a:lnTo>
                  <a:pt x="123583" y="175260"/>
                </a:lnTo>
                <a:lnTo>
                  <a:pt x="117068" y="179654"/>
                </a:lnTo>
                <a:lnTo>
                  <a:pt x="112687" y="186169"/>
                </a:lnTo>
                <a:lnTo>
                  <a:pt x="111074" y="194132"/>
                </a:lnTo>
                <a:lnTo>
                  <a:pt x="112687" y="202107"/>
                </a:lnTo>
                <a:lnTo>
                  <a:pt x="117068" y="208610"/>
                </a:lnTo>
                <a:lnTo>
                  <a:pt x="123583" y="213004"/>
                </a:lnTo>
                <a:lnTo>
                  <a:pt x="131559" y="214617"/>
                </a:lnTo>
                <a:lnTo>
                  <a:pt x="139522" y="213004"/>
                </a:lnTo>
                <a:lnTo>
                  <a:pt x="146037" y="208610"/>
                </a:lnTo>
                <a:lnTo>
                  <a:pt x="150418" y="202107"/>
                </a:lnTo>
                <a:lnTo>
                  <a:pt x="152031" y="194132"/>
                </a:lnTo>
                <a:close/>
              </a:path>
              <a:path w="885825" h="1141095">
                <a:moveTo>
                  <a:pt x="152031" y="119392"/>
                </a:moveTo>
                <a:lnTo>
                  <a:pt x="150418" y="111417"/>
                </a:lnTo>
                <a:lnTo>
                  <a:pt x="146037" y="104914"/>
                </a:lnTo>
                <a:lnTo>
                  <a:pt x="139522" y="100520"/>
                </a:lnTo>
                <a:lnTo>
                  <a:pt x="131559" y="98920"/>
                </a:lnTo>
                <a:lnTo>
                  <a:pt x="123583" y="100520"/>
                </a:lnTo>
                <a:lnTo>
                  <a:pt x="117068" y="104914"/>
                </a:lnTo>
                <a:lnTo>
                  <a:pt x="112687" y="111417"/>
                </a:lnTo>
                <a:lnTo>
                  <a:pt x="111074" y="119392"/>
                </a:lnTo>
                <a:lnTo>
                  <a:pt x="112687" y="127368"/>
                </a:lnTo>
                <a:lnTo>
                  <a:pt x="117068" y="133870"/>
                </a:lnTo>
                <a:lnTo>
                  <a:pt x="123583" y="138264"/>
                </a:lnTo>
                <a:lnTo>
                  <a:pt x="131559" y="139877"/>
                </a:lnTo>
                <a:lnTo>
                  <a:pt x="139522" y="138264"/>
                </a:lnTo>
                <a:lnTo>
                  <a:pt x="146037" y="133870"/>
                </a:lnTo>
                <a:lnTo>
                  <a:pt x="150418" y="127368"/>
                </a:lnTo>
                <a:lnTo>
                  <a:pt x="152031" y="119392"/>
                </a:lnTo>
                <a:close/>
              </a:path>
              <a:path w="885825" h="1141095">
                <a:moveTo>
                  <a:pt x="885825" y="759485"/>
                </a:moveTo>
                <a:lnTo>
                  <a:pt x="884097" y="755472"/>
                </a:lnTo>
                <a:lnTo>
                  <a:pt x="871816" y="751154"/>
                </a:lnTo>
                <a:lnTo>
                  <a:pt x="859536" y="755472"/>
                </a:lnTo>
                <a:lnTo>
                  <a:pt x="853948" y="768426"/>
                </a:lnTo>
                <a:lnTo>
                  <a:pt x="853948" y="909193"/>
                </a:lnTo>
                <a:lnTo>
                  <a:pt x="859536" y="922159"/>
                </a:lnTo>
                <a:lnTo>
                  <a:pt x="871816" y="926490"/>
                </a:lnTo>
                <a:lnTo>
                  <a:pt x="884097" y="922159"/>
                </a:lnTo>
                <a:lnTo>
                  <a:pt x="885825" y="918146"/>
                </a:lnTo>
                <a:lnTo>
                  <a:pt x="885825" y="759485"/>
                </a:lnTo>
                <a:close/>
              </a:path>
              <a:path w="885825" h="1141095">
                <a:moveTo>
                  <a:pt x="885825" y="65849"/>
                </a:moveTo>
                <a:lnTo>
                  <a:pt x="881507" y="53403"/>
                </a:lnTo>
                <a:lnTo>
                  <a:pt x="870026" y="35725"/>
                </a:lnTo>
                <a:lnTo>
                  <a:pt x="866686" y="30581"/>
                </a:lnTo>
                <a:lnTo>
                  <a:pt x="846340" y="13843"/>
                </a:lnTo>
                <a:lnTo>
                  <a:pt x="821982" y="3517"/>
                </a:lnTo>
                <a:lnTo>
                  <a:pt x="795121" y="0"/>
                </a:lnTo>
                <a:lnTo>
                  <a:pt x="98539" y="0"/>
                </a:lnTo>
                <a:lnTo>
                  <a:pt x="57111" y="7175"/>
                </a:lnTo>
                <a:lnTo>
                  <a:pt x="22656" y="31191"/>
                </a:lnTo>
                <a:lnTo>
                  <a:pt x="1422" y="81991"/>
                </a:lnTo>
                <a:lnTo>
                  <a:pt x="0" y="109816"/>
                </a:lnTo>
                <a:lnTo>
                  <a:pt x="266" y="137922"/>
                </a:lnTo>
                <a:lnTo>
                  <a:pt x="266" y="1045629"/>
                </a:lnTo>
                <a:lnTo>
                  <a:pt x="11023" y="1091488"/>
                </a:lnTo>
                <a:lnTo>
                  <a:pt x="42583" y="1126477"/>
                </a:lnTo>
                <a:lnTo>
                  <a:pt x="87566" y="1140053"/>
                </a:lnTo>
                <a:lnTo>
                  <a:pt x="103466" y="1140498"/>
                </a:lnTo>
                <a:lnTo>
                  <a:pt x="797585" y="1140498"/>
                </a:lnTo>
                <a:lnTo>
                  <a:pt x="854417" y="1121041"/>
                </a:lnTo>
                <a:lnTo>
                  <a:pt x="885825" y="1073835"/>
                </a:lnTo>
                <a:lnTo>
                  <a:pt x="885825" y="977061"/>
                </a:lnTo>
                <a:lnTo>
                  <a:pt x="884085" y="973035"/>
                </a:lnTo>
                <a:lnTo>
                  <a:pt x="871804" y="968717"/>
                </a:lnTo>
                <a:lnTo>
                  <a:pt x="859523" y="973035"/>
                </a:lnTo>
                <a:lnTo>
                  <a:pt x="853948" y="985989"/>
                </a:lnTo>
                <a:lnTo>
                  <a:pt x="853897" y="1045629"/>
                </a:lnTo>
                <a:lnTo>
                  <a:pt x="853782" y="1049604"/>
                </a:lnTo>
                <a:lnTo>
                  <a:pt x="837412" y="1089088"/>
                </a:lnTo>
                <a:lnTo>
                  <a:pt x="790282" y="1104773"/>
                </a:lnTo>
                <a:lnTo>
                  <a:pt x="94081" y="1104773"/>
                </a:lnTo>
                <a:lnTo>
                  <a:pt x="71843" y="1100721"/>
                </a:lnTo>
                <a:lnTo>
                  <a:pt x="53340" y="1089367"/>
                </a:lnTo>
                <a:lnTo>
                  <a:pt x="40678" y="1071918"/>
                </a:lnTo>
                <a:lnTo>
                  <a:pt x="35991" y="1049604"/>
                </a:lnTo>
                <a:lnTo>
                  <a:pt x="36029" y="90652"/>
                </a:lnTo>
                <a:lnTo>
                  <a:pt x="40767" y="68287"/>
                </a:lnTo>
                <a:lnTo>
                  <a:pt x="53632" y="50901"/>
                </a:lnTo>
                <a:lnTo>
                  <a:pt x="72390" y="39700"/>
                </a:lnTo>
                <a:lnTo>
                  <a:pt x="94818" y="35725"/>
                </a:lnTo>
                <a:lnTo>
                  <a:pt x="791400" y="35725"/>
                </a:lnTo>
                <a:lnTo>
                  <a:pt x="840168" y="54203"/>
                </a:lnTo>
                <a:lnTo>
                  <a:pt x="853935" y="90652"/>
                </a:lnTo>
                <a:lnTo>
                  <a:pt x="853948" y="706996"/>
                </a:lnTo>
                <a:lnTo>
                  <a:pt x="859536" y="719963"/>
                </a:lnTo>
                <a:lnTo>
                  <a:pt x="871816" y="724293"/>
                </a:lnTo>
                <a:lnTo>
                  <a:pt x="884097" y="719963"/>
                </a:lnTo>
                <a:lnTo>
                  <a:pt x="885825" y="715937"/>
                </a:lnTo>
                <a:lnTo>
                  <a:pt x="885825" y="65849"/>
                </a:lnTo>
                <a:close/>
              </a:path>
            </a:pathLst>
          </a:custGeom>
          <a:solidFill>
            <a:srgbClr val="3C3B3C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132" rIns="0" bIns="0" rtlCol="0">
            <a:spAutoFit/>
          </a:bodyPr>
          <a:lstStyle/>
          <a:p>
            <a:pPr marL="1560830">
              <a:lnSpc>
                <a:spcPct val="100000"/>
              </a:lnSpc>
              <a:spcBef>
                <a:spcPts val="120"/>
              </a:spcBef>
            </a:pPr>
            <a:r>
              <a:rPr spc="400" dirty="0"/>
              <a:t>Summary</a:t>
            </a:r>
            <a:r>
              <a:rPr spc="-55" dirty="0"/>
              <a:t> </a:t>
            </a:r>
            <a:r>
              <a:rPr spc="90" dirty="0"/>
              <a:t>for</a:t>
            </a:r>
            <a:r>
              <a:rPr spc="-55" dirty="0"/>
              <a:t> </a:t>
            </a:r>
            <a:r>
              <a:rPr spc="590" dirty="0"/>
              <a:t>DCs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0959" y="4829874"/>
            <a:ext cx="2598420" cy="21805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ctr">
              <a:lnSpc>
                <a:spcPts val="3000"/>
              </a:lnSpc>
              <a:spcBef>
                <a:spcPts val="250"/>
              </a:spcBef>
            </a:pPr>
            <a:r>
              <a:rPr sz="2550" b="1" spc="80" dirty="0">
                <a:solidFill>
                  <a:srgbClr val="0000FF"/>
                </a:solidFill>
                <a:latin typeface="Trebuchet MS"/>
                <a:cs typeface="Trebuchet MS"/>
              </a:rPr>
              <a:t>Career </a:t>
            </a:r>
            <a:r>
              <a:rPr sz="2550" b="1" spc="125" dirty="0">
                <a:solidFill>
                  <a:srgbClr val="0000FF"/>
                </a:solidFill>
                <a:latin typeface="Trebuchet MS"/>
                <a:cs typeface="Trebuchet MS"/>
              </a:rPr>
              <a:t>Development </a:t>
            </a:r>
            <a:r>
              <a:rPr sz="2550" b="1" spc="110" dirty="0">
                <a:solidFill>
                  <a:srgbClr val="0000FF"/>
                </a:solidFill>
                <a:latin typeface="Trebuchet MS"/>
                <a:cs typeface="Trebuchet MS"/>
              </a:rPr>
              <a:t>Plan</a:t>
            </a:r>
            <a:r>
              <a:rPr sz="2550" b="1" spc="-4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50" b="1" spc="95" dirty="0">
                <a:solidFill>
                  <a:srgbClr val="0000FF"/>
                </a:solidFill>
                <a:latin typeface="Trebuchet MS"/>
                <a:cs typeface="Trebuchet MS"/>
              </a:rPr>
              <a:t>(Years</a:t>
            </a:r>
            <a:r>
              <a:rPr sz="2550" b="1" spc="-4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50" b="1" dirty="0">
                <a:solidFill>
                  <a:srgbClr val="0000FF"/>
                </a:solidFill>
                <a:latin typeface="Trebuchet MS"/>
                <a:cs typeface="Trebuchet MS"/>
              </a:rPr>
              <a:t>3-</a:t>
            </a:r>
            <a:r>
              <a:rPr sz="2550" b="1" spc="55" dirty="0">
                <a:solidFill>
                  <a:srgbClr val="0000FF"/>
                </a:solidFill>
                <a:latin typeface="Trebuchet MS"/>
                <a:cs typeface="Trebuchet MS"/>
              </a:rPr>
              <a:t>4)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800" spc="60" dirty="0">
                <a:latin typeface="Tahoma"/>
                <a:cs typeface="Tahoma"/>
              </a:rPr>
              <a:t>Please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use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template.</a:t>
            </a:r>
            <a:endParaRPr sz="1800">
              <a:latin typeface="Tahoma"/>
              <a:cs typeface="Tahoma"/>
            </a:endParaRPr>
          </a:p>
          <a:p>
            <a:pPr marR="41275" algn="ctr">
              <a:lnSpc>
                <a:spcPct val="100000"/>
              </a:lnSpc>
              <a:spcBef>
                <a:spcPts val="315"/>
              </a:spcBef>
            </a:pPr>
            <a:r>
              <a:rPr sz="1800" b="1" spc="60" dirty="0">
                <a:solidFill>
                  <a:srgbClr val="EC1F23"/>
                </a:solidFill>
                <a:latin typeface="Trebuchet MS"/>
                <a:cs typeface="Trebuchet MS"/>
              </a:rPr>
              <a:t>Deadline</a:t>
            </a:r>
            <a:r>
              <a:rPr sz="1800" b="1" spc="-130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EC1F23"/>
                </a:solidFill>
                <a:latin typeface="Trebuchet MS"/>
                <a:cs typeface="Trebuchet MS"/>
              </a:rPr>
              <a:t>30/04/2025.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b="1" spc="60" dirty="0">
                <a:solidFill>
                  <a:srgbClr val="EC1F23"/>
                </a:solidFill>
                <a:latin typeface="Trebuchet MS"/>
                <a:cs typeface="Trebuchet MS"/>
              </a:rPr>
              <a:t>3</a:t>
            </a:r>
            <a:r>
              <a:rPr sz="1800" b="1" spc="-12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sz="1800" b="1" spc="170" dirty="0">
                <a:solidFill>
                  <a:srgbClr val="EC1F23"/>
                </a:solidFill>
                <a:latin typeface="Trebuchet MS"/>
                <a:cs typeface="Trebuchet MS"/>
              </a:rPr>
              <a:t>DCs</a:t>
            </a:r>
            <a:r>
              <a:rPr sz="1800" b="1" spc="-120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EC1F23"/>
                </a:solidFill>
                <a:latin typeface="Trebuchet MS"/>
                <a:cs typeface="Trebuchet MS"/>
              </a:rPr>
              <a:t>pending.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1519" y="5136906"/>
            <a:ext cx="2545715" cy="95758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2400" b="1" spc="170" dirty="0">
                <a:solidFill>
                  <a:srgbClr val="0000FF"/>
                </a:solidFill>
                <a:latin typeface="Trebuchet MS"/>
                <a:cs typeface="Trebuchet MS"/>
              </a:rPr>
              <a:t>Progress</a:t>
            </a:r>
            <a:r>
              <a:rPr sz="2400" b="1" spc="-7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b="1" spc="105" dirty="0">
                <a:solidFill>
                  <a:srgbClr val="0000FF"/>
                </a:solidFill>
                <a:latin typeface="Trebuchet MS"/>
                <a:cs typeface="Trebuchet MS"/>
              </a:rPr>
              <a:t>Report</a:t>
            </a:r>
            <a:endParaRPr sz="24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  <a:spcBef>
                <a:spcPts val="965"/>
              </a:spcBef>
            </a:pPr>
            <a:r>
              <a:rPr sz="1800" spc="60" dirty="0">
                <a:latin typeface="Tahoma"/>
                <a:cs typeface="Tahoma"/>
              </a:rPr>
              <a:t>Please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use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template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76934" y="4915066"/>
            <a:ext cx="1247775" cy="15519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6520" marR="88900" indent="57150" algn="just">
              <a:lnSpc>
                <a:spcPts val="3000"/>
              </a:lnSpc>
              <a:spcBef>
                <a:spcPts val="250"/>
              </a:spcBef>
            </a:pPr>
            <a:r>
              <a:rPr sz="2550" b="1" spc="100" dirty="0">
                <a:solidFill>
                  <a:srgbClr val="0000FF"/>
                </a:solidFill>
                <a:latin typeface="Trebuchet MS"/>
                <a:cs typeface="Trebuchet MS"/>
              </a:rPr>
              <a:t>Story </a:t>
            </a:r>
            <a:r>
              <a:rPr sz="2550" b="1" spc="50" dirty="0">
                <a:solidFill>
                  <a:srgbClr val="0000FF"/>
                </a:solidFill>
                <a:latin typeface="Trebuchet MS"/>
                <a:cs typeface="Trebuchet MS"/>
              </a:rPr>
              <a:t>of</a:t>
            </a:r>
            <a:r>
              <a:rPr sz="2550" b="1" spc="-8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50" b="1" spc="-25" dirty="0">
                <a:solidFill>
                  <a:srgbClr val="0000FF"/>
                </a:solidFill>
                <a:latin typeface="Trebuchet MS"/>
                <a:cs typeface="Trebuchet MS"/>
              </a:rPr>
              <a:t>the </a:t>
            </a:r>
            <a:r>
              <a:rPr sz="2550" b="1" spc="165" dirty="0">
                <a:solidFill>
                  <a:srgbClr val="0000FF"/>
                </a:solidFill>
                <a:latin typeface="Trebuchet MS"/>
                <a:cs typeface="Trebuchet MS"/>
              </a:rPr>
              <a:t>Month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800" spc="65" dirty="0">
                <a:latin typeface="Tahoma"/>
                <a:cs typeface="Tahoma"/>
              </a:rPr>
              <a:t>Keep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doing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34280" y="4791241"/>
            <a:ext cx="1818639" cy="179958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ctr">
              <a:lnSpc>
                <a:spcPts val="3000"/>
              </a:lnSpc>
              <a:spcBef>
                <a:spcPts val="250"/>
              </a:spcBef>
            </a:pPr>
            <a:r>
              <a:rPr sz="2550" b="1" spc="35" dirty="0">
                <a:solidFill>
                  <a:srgbClr val="0000FF"/>
                </a:solidFill>
                <a:latin typeface="Trebuchet MS"/>
                <a:cs typeface="Trebuchet MS"/>
              </a:rPr>
              <a:t>3</a:t>
            </a:r>
            <a:r>
              <a:rPr sz="2550" spc="35" dirty="0">
                <a:solidFill>
                  <a:srgbClr val="0000FF"/>
                </a:solidFill>
                <a:latin typeface="Arial Black"/>
                <a:cs typeface="Arial Black"/>
              </a:rPr>
              <a:t>ª </a:t>
            </a:r>
            <a:r>
              <a:rPr sz="2550" b="1" spc="80" dirty="0">
                <a:solidFill>
                  <a:srgbClr val="0000FF"/>
                </a:solidFill>
                <a:latin typeface="Trebuchet MS"/>
                <a:cs typeface="Trebuchet MS"/>
              </a:rPr>
              <a:t>Newsletter</a:t>
            </a:r>
            <a:endParaRPr sz="2550">
              <a:latin typeface="Trebuchet MS"/>
              <a:cs typeface="Trebuchet MS"/>
            </a:endParaRPr>
          </a:p>
          <a:p>
            <a:pPr marL="213360" marR="205740" indent="-635" algn="ctr">
              <a:lnSpc>
                <a:spcPct val="114599"/>
              </a:lnSpc>
              <a:spcBef>
                <a:spcPts val="390"/>
              </a:spcBef>
            </a:pPr>
            <a:r>
              <a:rPr sz="1800" dirty="0">
                <a:latin typeface="Tahoma"/>
                <a:cs typeface="Tahoma"/>
              </a:rPr>
              <a:t>After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the </a:t>
            </a:r>
            <a:r>
              <a:rPr sz="1800" spc="75" dirty="0">
                <a:latin typeface="Tahoma"/>
                <a:cs typeface="Tahoma"/>
              </a:rPr>
              <a:t>Workshop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in </a:t>
            </a:r>
            <a:r>
              <a:rPr sz="1800" spc="85" dirty="0">
                <a:latin typeface="Tahoma"/>
                <a:cs typeface="Tahoma"/>
              </a:rPr>
              <a:t>Copenhague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36340" y="4996955"/>
            <a:ext cx="1660525" cy="11709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68275" marR="5080" indent="-156210">
              <a:lnSpc>
                <a:spcPts val="3000"/>
              </a:lnSpc>
              <a:spcBef>
                <a:spcPts val="250"/>
              </a:spcBef>
            </a:pPr>
            <a:r>
              <a:rPr sz="2550" b="1" spc="190" dirty="0">
                <a:solidFill>
                  <a:srgbClr val="0000FF"/>
                </a:solidFill>
                <a:latin typeface="Trebuchet MS"/>
                <a:cs typeface="Trebuchet MS"/>
              </a:rPr>
              <a:t>QSI</a:t>
            </a:r>
            <a:r>
              <a:rPr sz="2550" b="1" spc="-7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50" b="1" spc="70" dirty="0">
                <a:solidFill>
                  <a:srgbClr val="0000FF"/>
                </a:solidFill>
                <a:latin typeface="Trebuchet MS"/>
                <a:cs typeface="Trebuchet MS"/>
              </a:rPr>
              <a:t>Green </a:t>
            </a:r>
            <a:r>
              <a:rPr sz="2550" b="1" spc="110" dirty="0">
                <a:solidFill>
                  <a:srgbClr val="0000FF"/>
                </a:solidFill>
                <a:latin typeface="Trebuchet MS"/>
                <a:cs typeface="Trebuchet MS"/>
              </a:rPr>
              <a:t>Chapter</a:t>
            </a:r>
            <a:endParaRPr sz="2550">
              <a:latin typeface="Trebuchet MS"/>
              <a:cs typeface="Trebuchet MS"/>
            </a:endParaRPr>
          </a:p>
          <a:p>
            <a:pPr marL="134620">
              <a:lnSpc>
                <a:spcPct val="100000"/>
              </a:lnSpc>
              <a:spcBef>
                <a:spcPts val="705"/>
              </a:spcBef>
            </a:pPr>
            <a:r>
              <a:rPr sz="1800" spc="65" dirty="0">
                <a:latin typeface="Tahoma"/>
                <a:cs typeface="Tahoma"/>
              </a:rPr>
              <a:t>Keep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in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mind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346242" y="4358611"/>
            <a:ext cx="3396615" cy="3669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2700"/>
              </a:lnSpc>
              <a:spcBef>
                <a:spcPts val="100"/>
              </a:spcBef>
            </a:pPr>
            <a:r>
              <a:rPr sz="3600" b="1" u="heavy" spc="1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Publications!!</a:t>
            </a:r>
            <a:r>
              <a:rPr sz="3600" b="1" spc="14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600" b="1" spc="220" dirty="0">
                <a:solidFill>
                  <a:srgbClr val="0000FF"/>
                </a:solidFill>
                <a:latin typeface="Trebuchet MS"/>
                <a:cs typeface="Trebuchet MS"/>
              </a:rPr>
              <a:t>Secondments.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014"/>
              </a:spcBef>
            </a:pPr>
            <a:r>
              <a:rPr sz="3600" b="1" spc="180" dirty="0">
                <a:solidFill>
                  <a:srgbClr val="0000FF"/>
                </a:solidFill>
                <a:latin typeface="Trebuchet MS"/>
                <a:cs typeface="Trebuchet MS"/>
              </a:rPr>
              <a:t>Milestones.</a:t>
            </a:r>
            <a:endParaRPr sz="3600">
              <a:latin typeface="Trebuchet MS"/>
              <a:cs typeface="Trebuchet MS"/>
            </a:endParaRPr>
          </a:p>
          <a:p>
            <a:pPr marL="525780" marR="518159" algn="ctr">
              <a:lnSpc>
                <a:spcPts val="3900"/>
              </a:lnSpc>
              <a:spcBef>
                <a:spcPts val="3140"/>
              </a:spcBef>
            </a:pPr>
            <a:r>
              <a:rPr sz="3600" b="1" spc="180" dirty="0">
                <a:solidFill>
                  <a:srgbClr val="0000FF"/>
                </a:solidFill>
                <a:latin typeface="Trebuchet MS"/>
                <a:cs typeface="Trebuchet MS"/>
              </a:rPr>
              <a:t>Outreach </a:t>
            </a:r>
            <a:r>
              <a:rPr sz="3600" b="1" spc="105" dirty="0">
                <a:solidFill>
                  <a:srgbClr val="0000FF"/>
                </a:solidFill>
                <a:latin typeface="Trebuchet MS"/>
                <a:cs typeface="Trebuchet MS"/>
              </a:rPr>
              <a:t>Activities.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40354" y="7026304"/>
            <a:ext cx="1355725" cy="12128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97155" marR="89535" algn="ctr">
              <a:lnSpc>
                <a:spcPts val="2440"/>
              </a:lnSpc>
              <a:spcBef>
                <a:spcPts val="220"/>
              </a:spcBef>
            </a:pPr>
            <a:r>
              <a:rPr sz="2050" b="1" spc="100" dirty="0">
                <a:solidFill>
                  <a:srgbClr val="0000FF"/>
                </a:solidFill>
                <a:latin typeface="Trebuchet MS"/>
                <a:cs typeface="Trebuchet MS"/>
              </a:rPr>
              <a:t>Personal </a:t>
            </a:r>
            <a:r>
              <a:rPr sz="2050" b="1" spc="114" dirty="0">
                <a:solidFill>
                  <a:srgbClr val="0000FF"/>
                </a:solidFill>
                <a:latin typeface="Trebuchet MS"/>
                <a:cs typeface="Trebuchet MS"/>
              </a:rPr>
              <a:t>Video</a:t>
            </a:r>
            <a:endParaRPr sz="2050">
              <a:latin typeface="Trebuchet MS"/>
              <a:cs typeface="Trebuchet MS"/>
            </a:endParaRPr>
          </a:p>
          <a:p>
            <a:pPr marL="12065" marR="5080" indent="-43815" algn="ctr">
              <a:lnSpc>
                <a:spcPct val="115700"/>
              </a:lnSpc>
              <a:spcBef>
                <a:spcPts val="315"/>
              </a:spcBef>
            </a:pPr>
            <a:r>
              <a:rPr sz="1450" spc="65" dirty="0">
                <a:latin typeface="Tahoma"/>
                <a:cs typeface="Tahoma"/>
              </a:rPr>
              <a:t>Keep</a:t>
            </a:r>
            <a:r>
              <a:rPr sz="1450" spc="-70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your</a:t>
            </a:r>
            <a:r>
              <a:rPr sz="1450" dirty="0">
                <a:latin typeface="Tahoma"/>
                <a:cs typeface="Tahoma"/>
              </a:rPr>
              <a:t> profile</a:t>
            </a:r>
            <a:r>
              <a:rPr sz="1450" spc="195" dirty="0">
                <a:latin typeface="Tahoma"/>
                <a:cs typeface="Tahoma"/>
              </a:rPr>
              <a:t> </a:t>
            </a:r>
            <a:r>
              <a:rPr sz="1450" spc="60" dirty="0">
                <a:latin typeface="Tahoma"/>
                <a:cs typeface="Tahoma"/>
              </a:rPr>
              <a:t>updated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80170" y="6635548"/>
            <a:ext cx="1573530" cy="17240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08915" marR="201295" algn="ctr">
              <a:lnSpc>
                <a:spcPts val="2440"/>
              </a:lnSpc>
              <a:spcBef>
                <a:spcPts val="220"/>
              </a:spcBef>
            </a:pPr>
            <a:r>
              <a:rPr sz="2050" b="1" dirty="0">
                <a:solidFill>
                  <a:srgbClr val="0000FF"/>
                </a:solidFill>
                <a:latin typeface="Trebuchet MS"/>
                <a:cs typeface="Trebuchet MS"/>
              </a:rPr>
              <a:t>After</a:t>
            </a:r>
            <a:r>
              <a:rPr sz="2050" b="1" spc="1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050" b="1" spc="35" dirty="0">
                <a:solidFill>
                  <a:srgbClr val="0000FF"/>
                </a:solidFill>
                <a:latin typeface="Trebuchet MS"/>
                <a:cs typeface="Trebuchet MS"/>
              </a:rPr>
              <a:t>the </a:t>
            </a:r>
            <a:r>
              <a:rPr sz="2050" b="1" spc="45" dirty="0">
                <a:solidFill>
                  <a:srgbClr val="0000FF"/>
                </a:solidFill>
                <a:latin typeface="Trebuchet MS"/>
                <a:cs typeface="Trebuchet MS"/>
              </a:rPr>
              <a:t>Project</a:t>
            </a:r>
            <a:endParaRPr sz="2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450" spc="65" dirty="0">
                <a:latin typeface="Tahoma"/>
                <a:cs typeface="Tahoma"/>
              </a:rPr>
              <a:t>END</a:t>
            </a:r>
            <a:r>
              <a:rPr sz="1450" spc="-70" dirty="0">
                <a:latin typeface="Tahoma"/>
                <a:cs typeface="Tahoma"/>
              </a:rPr>
              <a:t> </a:t>
            </a:r>
            <a:r>
              <a:rPr sz="1450" spc="70" dirty="0">
                <a:latin typeface="Tahoma"/>
                <a:cs typeface="Tahoma"/>
              </a:rPr>
              <a:t>2025</a:t>
            </a:r>
            <a:r>
              <a:rPr sz="1450" spc="-65" dirty="0">
                <a:latin typeface="Tahoma"/>
                <a:cs typeface="Tahoma"/>
              </a:rPr>
              <a:t> </a:t>
            </a:r>
            <a:r>
              <a:rPr sz="1450" spc="45" dirty="0">
                <a:latin typeface="Tahoma"/>
                <a:cs typeface="Tahoma"/>
              </a:rPr>
              <a:t>AND</a:t>
            </a:r>
            <a:endParaRPr sz="1450">
              <a:latin typeface="Tahoma"/>
              <a:cs typeface="Tahoma"/>
            </a:endParaRPr>
          </a:p>
          <a:p>
            <a:pPr marL="12700" marR="5080" algn="ctr">
              <a:lnSpc>
                <a:spcPct val="115700"/>
              </a:lnSpc>
            </a:pPr>
            <a:r>
              <a:rPr sz="1450" spc="65" dirty="0">
                <a:latin typeface="Tahoma"/>
                <a:cs typeface="Tahoma"/>
              </a:rPr>
              <a:t>END</a:t>
            </a:r>
            <a:r>
              <a:rPr sz="1450" spc="-70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2027: </a:t>
            </a:r>
            <a:r>
              <a:rPr sz="1450" dirty="0">
                <a:latin typeface="Tahoma"/>
                <a:cs typeface="Tahoma"/>
              </a:rPr>
              <a:t>FILLING</a:t>
            </a:r>
            <a:r>
              <a:rPr sz="1450" spc="55" dirty="0">
                <a:latin typeface="Tahoma"/>
                <a:cs typeface="Tahoma"/>
              </a:rPr>
              <a:t> </a:t>
            </a:r>
            <a:r>
              <a:rPr sz="1450" spc="60" dirty="0">
                <a:latin typeface="Tahoma"/>
                <a:cs typeface="Tahoma"/>
              </a:rPr>
              <a:t>OUT </a:t>
            </a:r>
            <a:r>
              <a:rPr sz="1450" spc="45" dirty="0">
                <a:latin typeface="Tahoma"/>
                <a:cs typeface="Tahoma"/>
              </a:rPr>
              <a:t>THE </a:t>
            </a:r>
            <a:r>
              <a:rPr sz="1450" spc="50" dirty="0">
                <a:latin typeface="Tahoma"/>
                <a:cs typeface="Tahoma"/>
              </a:rPr>
              <a:t>EU</a:t>
            </a:r>
            <a:r>
              <a:rPr sz="1450" spc="-80" dirty="0">
                <a:latin typeface="Tahoma"/>
                <a:cs typeface="Tahoma"/>
              </a:rPr>
              <a:t> </a:t>
            </a:r>
            <a:r>
              <a:rPr sz="1450" spc="70" dirty="0">
                <a:latin typeface="Tahoma"/>
                <a:cs typeface="Tahoma"/>
              </a:rPr>
              <a:t>FORMS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83563" y="7201115"/>
            <a:ext cx="927735" cy="1141095"/>
          </a:xfrm>
          <a:custGeom>
            <a:avLst/>
            <a:gdLst/>
            <a:ahLst/>
            <a:cxnLst/>
            <a:rect l="l" t="t" r="r" b="b"/>
            <a:pathLst>
              <a:path w="927735" h="1141095">
                <a:moveTo>
                  <a:pt x="35725" y="232283"/>
                </a:moveTo>
                <a:lnTo>
                  <a:pt x="30238" y="219557"/>
                </a:lnTo>
                <a:lnTo>
                  <a:pt x="18173" y="215315"/>
                </a:lnTo>
                <a:lnTo>
                  <a:pt x="6108" y="219557"/>
                </a:lnTo>
                <a:lnTo>
                  <a:pt x="635" y="232283"/>
                </a:lnTo>
                <a:lnTo>
                  <a:pt x="635" y="285978"/>
                </a:lnTo>
                <a:lnTo>
                  <a:pt x="6108" y="298704"/>
                </a:lnTo>
                <a:lnTo>
                  <a:pt x="18173" y="302945"/>
                </a:lnTo>
                <a:lnTo>
                  <a:pt x="30238" y="298704"/>
                </a:lnTo>
                <a:lnTo>
                  <a:pt x="35725" y="285978"/>
                </a:lnTo>
                <a:lnTo>
                  <a:pt x="35725" y="232283"/>
                </a:lnTo>
                <a:close/>
              </a:path>
              <a:path w="927735" h="1141095">
                <a:moveTo>
                  <a:pt x="730681" y="835025"/>
                </a:moveTo>
                <a:lnTo>
                  <a:pt x="730643" y="824826"/>
                </a:lnTo>
                <a:lnTo>
                  <a:pt x="730643" y="110058"/>
                </a:lnTo>
                <a:lnTo>
                  <a:pt x="729957" y="93522"/>
                </a:lnTo>
                <a:lnTo>
                  <a:pt x="715441" y="46888"/>
                </a:lnTo>
                <a:lnTo>
                  <a:pt x="676948" y="11696"/>
                </a:lnTo>
                <a:lnTo>
                  <a:pt x="626008" y="0"/>
                </a:lnTo>
                <a:lnTo>
                  <a:pt x="106311" y="0"/>
                </a:lnTo>
                <a:lnTo>
                  <a:pt x="52247" y="13055"/>
                </a:lnTo>
                <a:lnTo>
                  <a:pt x="12788" y="52108"/>
                </a:lnTo>
                <a:lnTo>
                  <a:pt x="0" y="105168"/>
                </a:lnTo>
                <a:lnTo>
                  <a:pt x="25" y="133375"/>
                </a:lnTo>
                <a:lnTo>
                  <a:pt x="635" y="160705"/>
                </a:lnTo>
                <a:lnTo>
                  <a:pt x="6121" y="173443"/>
                </a:lnTo>
                <a:lnTo>
                  <a:pt x="18186" y="177685"/>
                </a:lnTo>
                <a:lnTo>
                  <a:pt x="30251" y="173443"/>
                </a:lnTo>
                <a:lnTo>
                  <a:pt x="35737" y="160705"/>
                </a:lnTo>
                <a:lnTo>
                  <a:pt x="35725" y="119126"/>
                </a:lnTo>
                <a:lnTo>
                  <a:pt x="35687" y="107213"/>
                </a:lnTo>
                <a:lnTo>
                  <a:pt x="36106" y="95427"/>
                </a:lnTo>
                <a:lnTo>
                  <a:pt x="53428" y="55359"/>
                </a:lnTo>
                <a:lnTo>
                  <a:pt x="87668" y="37172"/>
                </a:lnTo>
                <a:lnTo>
                  <a:pt x="108038" y="35102"/>
                </a:lnTo>
                <a:lnTo>
                  <a:pt x="627354" y="35102"/>
                </a:lnTo>
                <a:lnTo>
                  <a:pt x="672820" y="51041"/>
                </a:lnTo>
                <a:lnTo>
                  <a:pt x="695286" y="93433"/>
                </a:lnTo>
                <a:lnTo>
                  <a:pt x="695744" y="107200"/>
                </a:lnTo>
                <a:lnTo>
                  <a:pt x="695540" y="120980"/>
                </a:lnTo>
                <a:lnTo>
                  <a:pt x="695540" y="834491"/>
                </a:lnTo>
                <a:lnTo>
                  <a:pt x="681291" y="882408"/>
                </a:lnTo>
                <a:lnTo>
                  <a:pt x="642340" y="905129"/>
                </a:lnTo>
                <a:lnTo>
                  <a:pt x="614184" y="906653"/>
                </a:lnTo>
                <a:lnTo>
                  <a:pt x="100711" y="906653"/>
                </a:lnTo>
                <a:lnTo>
                  <a:pt x="75133" y="901382"/>
                </a:lnTo>
                <a:lnTo>
                  <a:pt x="54508" y="887095"/>
                </a:lnTo>
                <a:lnTo>
                  <a:pt x="40741" y="866038"/>
                </a:lnTo>
                <a:lnTo>
                  <a:pt x="35725" y="840486"/>
                </a:lnTo>
                <a:lnTo>
                  <a:pt x="35725" y="342620"/>
                </a:lnTo>
                <a:lnTo>
                  <a:pt x="30238" y="329895"/>
                </a:lnTo>
                <a:lnTo>
                  <a:pt x="18173" y="325653"/>
                </a:lnTo>
                <a:lnTo>
                  <a:pt x="6108" y="329895"/>
                </a:lnTo>
                <a:lnTo>
                  <a:pt x="635" y="342620"/>
                </a:lnTo>
                <a:lnTo>
                  <a:pt x="635" y="835761"/>
                </a:lnTo>
                <a:lnTo>
                  <a:pt x="3124" y="861123"/>
                </a:lnTo>
                <a:lnTo>
                  <a:pt x="23837" y="905637"/>
                </a:lnTo>
                <a:lnTo>
                  <a:pt x="58940" y="932446"/>
                </a:lnTo>
                <a:lnTo>
                  <a:pt x="112915" y="941755"/>
                </a:lnTo>
                <a:lnTo>
                  <a:pt x="629678" y="941755"/>
                </a:lnTo>
                <a:lnTo>
                  <a:pt x="691857" y="920419"/>
                </a:lnTo>
                <a:lnTo>
                  <a:pt x="727837" y="865428"/>
                </a:lnTo>
                <a:lnTo>
                  <a:pt x="730516" y="845235"/>
                </a:lnTo>
                <a:lnTo>
                  <a:pt x="730681" y="835025"/>
                </a:lnTo>
                <a:close/>
              </a:path>
              <a:path w="927735" h="1141095">
                <a:moveTo>
                  <a:pt x="829043" y="194475"/>
                </a:moveTo>
                <a:lnTo>
                  <a:pt x="823569" y="181749"/>
                </a:lnTo>
                <a:lnTo>
                  <a:pt x="811504" y="177507"/>
                </a:lnTo>
                <a:lnTo>
                  <a:pt x="799439" y="181749"/>
                </a:lnTo>
                <a:lnTo>
                  <a:pt x="793953" y="194475"/>
                </a:lnTo>
                <a:lnTo>
                  <a:pt x="793953" y="930109"/>
                </a:lnTo>
                <a:lnTo>
                  <a:pt x="792149" y="948728"/>
                </a:lnTo>
                <a:lnTo>
                  <a:pt x="761873" y="992441"/>
                </a:lnTo>
                <a:lnTo>
                  <a:pt x="724014" y="1001255"/>
                </a:lnTo>
                <a:lnTo>
                  <a:pt x="198920" y="1001268"/>
                </a:lnTo>
                <a:lnTo>
                  <a:pt x="186182" y="1006754"/>
                </a:lnTo>
                <a:lnTo>
                  <a:pt x="181940" y="1018819"/>
                </a:lnTo>
                <a:lnTo>
                  <a:pt x="186182" y="1030884"/>
                </a:lnTo>
                <a:lnTo>
                  <a:pt x="198920" y="1036358"/>
                </a:lnTo>
                <a:lnTo>
                  <a:pt x="722249" y="1036345"/>
                </a:lnTo>
                <a:lnTo>
                  <a:pt x="761619" y="1030960"/>
                </a:lnTo>
                <a:lnTo>
                  <a:pt x="810615" y="993838"/>
                </a:lnTo>
                <a:lnTo>
                  <a:pt x="829043" y="935113"/>
                </a:lnTo>
                <a:lnTo>
                  <a:pt x="829043" y="194475"/>
                </a:lnTo>
                <a:close/>
              </a:path>
              <a:path w="927735" h="1141095">
                <a:moveTo>
                  <a:pt x="927468" y="298869"/>
                </a:moveTo>
                <a:lnTo>
                  <a:pt x="921981" y="286131"/>
                </a:lnTo>
                <a:lnTo>
                  <a:pt x="909916" y="281876"/>
                </a:lnTo>
                <a:lnTo>
                  <a:pt x="897851" y="286131"/>
                </a:lnTo>
                <a:lnTo>
                  <a:pt x="892378" y="298869"/>
                </a:lnTo>
                <a:lnTo>
                  <a:pt x="892378" y="1034491"/>
                </a:lnTo>
                <a:lnTo>
                  <a:pt x="890574" y="1053109"/>
                </a:lnTo>
                <a:lnTo>
                  <a:pt x="860298" y="1096822"/>
                </a:lnTo>
                <a:lnTo>
                  <a:pt x="822426" y="1105649"/>
                </a:lnTo>
                <a:lnTo>
                  <a:pt x="297345" y="1105662"/>
                </a:lnTo>
                <a:lnTo>
                  <a:pt x="284594" y="1111148"/>
                </a:lnTo>
                <a:lnTo>
                  <a:pt x="280352" y="1123213"/>
                </a:lnTo>
                <a:lnTo>
                  <a:pt x="284594" y="1135278"/>
                </a:lnTo>
                <a:lnTo>
                  <a:pt x="297345" y="1140764"/>
                </a:lnTo>
                <a:lnTo>
                  <a:pt x="807313" y="1140764"/>
                </a:lnTo>
                <a:lnTo>
                  <a:pt x="820686" y="1140739"/>
                </a:lnTo>
                <a:lnTo>
                  <a:pt x="860031" y="1135329"/>
                </a:lnTo>
                <a:lnTo>
                  <a:pt x="909040" y="1098219"/>
                </a:lnTo>
                <a:lnTo>
                  <a:pt x="927468" y="1039495"/>
                </a:lnTo>
                <a:lnTo>
                  <a:pt x="927468" y="298869"/>
                </a:lnTo>
                <a:close/>
              </a:path>
            </a:pathLst>
          </a:custGeom>
          <a:solidFill>
            <a:srgbClr val="3C3B3C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70432" y="7425771"/>
            <a:ext cx="3776979" cy="7924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2550" b="1" spc="155" dirty="0">
                <a:solidFill>
                  <a:srgbClr val="0000FF"/>
                </a:solidFill>
                <a:latin typeface="Trebuchet MS"/>
                <a:cs typeface="Trebuchet MS"/>
              </a:rPr>
              <a:t>Videos</a:t>
            </a:r>
            <a:r>
              <a:rPr sz="2550" b="1" spc="-5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50" b="1" dirty="0">
                <a:solidFill>
                  <a:srgbClr val="0000FF"/>
                </a:solidFill>
                <a:latin typeface="Trebuchet MS"/>
                <a:cs typeface="Trebuchet MS"/>
              </a:rPr>
              <a:t>for</a:t>
            </a:r>
            <a:r>
              <a:rPr sz="2550" b="1" spc="-5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50" b="1" spc="180" dirty="0">
                <a:solidFill>
                  <a:srgbClr val="0000FF"/>
                </a:solidFill>
                <a:latin typeface="Trebuchet MS"/>
                <a:cs typeface="Trebuchet MS"/>
              </a:rPr>
              <a:t>Osaka</a:t>
            </a:r>
            <a:r>
              <a:rPr sz="2550" b="1" spc="-5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550" b="1" spc="50" dirty="0">
                <a:solidFill>
                  <a:srgbClr val="0000FF"/>
                </a:solidFill>
                <a:latin typeface="Trebuchet MS"/>
                <a:cs typeface="Trebuchet MS"/>
              </a:rPr>
              <a:t>Expo.</a:t>
            </a:r>
            <a:endParaRPr sz="2550">
              <a:latin typeface="Trebuchet MS"/>
              <a:cs typeface="Trebuchet MS"/>
            </a:endParaRPr>
          </a:p>
          <a:p>
            <a:pPr marR="6350" algn="ctr">
              <a:lnSpc>
                <a:spcPct val="100000"/>
              </a:lnSpc>
              <a:spcBef>
                <a:spcPts val="320"/>
              </a:spcBef>
            </a:pPr>
            <a:r>
              <a:rPr sz="1850" b="1" spc="60" dirty="0">
                <a:solidFill>
                  <a:srgbClr val="EC1F23"/>
                </a:solidFill>
                <a:latin typeface="Trebuchet MS"/>
                <a:cs typeface="Trebuchet MS"/>
              </a:rPr>
              <a:t>Deadline:</a:t>
            </a:r>
            <a:r>
              <a:rPr sz="1850" b="1" spc="-35" dirty="0">
                <a:solidFill>
                  <a:srgbClr val="EC1F23"/>
                </a:solidFill>
                <a:latin typeface="Trebuchet MS"/>
                <a:cs typeface="Trebuchet MS"/>
              </a:rPr>
              <a:t> </a:t>
            </a:r>
            <a:r>
              <a:rPr sz="1850" b="1" spc="50" dirty="0">
                <a:solidFill>
                  <a:srgbClr val="EC1F23"/>
                </a:solidFill>
                <a:latin typeface="Trebuchet MS"/>
                <a:cs typeface="Trebuchet MS"/>
              </a:rPr>
              <a:t>15/06/2025.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98827" y="2533155"/>
            <a:ext cx="3538854" cy="933450"/>
          </a:xfrm>
          <a:custGeom>
            <a:avLst/>
            <a:gdLst/>
            <a:ahLst/>
            <a:cxnLst/>
            <a:rect l="l" t="t" r="r" b="b"/>
            <a:pathLst>
              <a:path w="3538854" h="933450">
                <a:moveTo>
                  <a:pt x="3305352" y="933348"/>
                </a:moveTo>
                <a:lnTo>
                  <a:pt x="233337" y="933348"/>
                </a:lnTo>
                <a:lnTo>
                  <a:pt x="186311" y="928608"/>
                </a:lnTo>
                <a:lnTo>
                  <a:pt x="142511" y="915011"/>
                </a:lnTo>
                <a:lnTo>
                  <a:pt x="102876" y="893498"/>
                </a:lnTo>
                <a:lnTo>
                  <a:pt x="68342" y="865005"/>
                </a:lnTo>
                <a:lnTo>
                  <a:pt x="39850" y="830472"/>
                </a:lnTo>
                <a:lnTo>
                  <a:pt x="18336" y="790836"/>
                </a:lnTo>
                <a:lnTo>
                  <a:pt x="4740" y="747037"/>
                </a:lnTo>
                <a:lnTo>
                  <a:pt x="0" y="700011"/>
                </a:lnTo>
                <a:lnTo>
                  <a:pt x="0" y="233337"/>
                </a:lnTo>
                <a:lnTo>
                  <a:pt x="4740" y="186311"/>
                </a:lnTo>
                <a:lnTo>
                  <a:pt x="18336" y="142511"/>
                </a:lnTo>
                <a:lnTo>
                  <a:pt x="39850" y="102876"/>
                </a:lnTo>
                <a:lnTo>
                  <a:pt x="68342" y="68342"/>
                </a:lnTo>
                <a:lnTo>
                  <a:pt x="102876" y="39850"/>
                </a:lnTo>
                <a:lnTo>
                  <a:pt x="142511" y="18336"/>
                </a:lnTo>
                <a:lnTo>
                  <a:pt x="186311" y="4740"/>
                </a:lnTo>
                <a:lnTo>
                  <a:pt x="233337" y="0"/>
                </a:lnTo>
                <a:lnTo>
                  <a:pt x="3305352" y="0"/>
                </a:lnTo>
                <a:lnTo>
                  <a:pt x="3352378" y="4740"/>
                </a:lnTo>
                <a:lnTo>
                  <a:pt x="3396178" y="18336"/>
                </a:lnTo>
                <a:lnTo>
                  <a:pt x="3435813" y="39850"/>
                </a:lnTo>
                <a:lnTo>
                  <a:pt x="3470347" y="68342"/>
                </a:lnTo>
                <a:lnTo>
                  <a:pt x="3498839" y="102876"/>
                </a:lnTo>
                <a:lnTo>
                  <a:pt x="3520353" y="142511"/>
                </a:lnTo>
                <a:lnTo>
                  <a:pt x="3533949" y="186311"/>
                </a:lnTo>
                <a:lnTo>
                  <a:pt x="3538689" y="233337"/>
                </a:lnTo>
                <a:lnTo>
                  <a:pt x="3538689" y="700011"/>
                </a:lnTo>
                <a:lnTo>
                  <a:pt x="3533949" y="747037"/>
                </a:lnTo>
                <a:lnTo>
                  <a:pt x="3520353" y="790836"/>
                </a:lnTo>
                <a:lnTo>
                  <a:pt x="3498839" y="830472"/>
                </a:lnTo>
                <a:lnTo>
                  <a:pt x="3470347" y="865005"/>
                </a:lnTo>
                <a:lnTo>
                  <a:pt x="3435813" y="893498"/>
                </a:lnTo>
                <a:lnTo>
                  <a:pt x="3396178" y="915011"/>
                </a:lnTo>
                <a:lnTo>
                  <a:pt x="3352378" y="928608"/>
                </a:lnTo>
                <a:lnTo>
                  <a:pt x="3305352" y="933348"/>
                </a:lnTo>
                <a:close/>
              </a:path>
            </a:pathLst>
          </a:custGeom>
          <a:solidFill>
            <a:srgbClr val="0DA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51871" y="2487893"/>
            <a:ext cx="3032760" cy="822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200" b="1" spc="-40" dirty="0">
                <a:solidFill>
                  <a:srgbClr val="FFFFFF"/>
                </a:solidFill>
                <a:latin typeface="Arial"/>
                <a:cs typeface="Arial"/>
              </a:rPr>
              <a:t>Reminder</a:t>
            </a:r>
            <a:endParaRPr sz="5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5312" y="2486140"/>
            <a:ext cx="4996815" cy="933450"/>
          </a:xfrm>
          <a:custGeom>
            <a:avLst/>
            <a:gdLst/>
            <a:ahLst/>
            <a:cxnLst/>
            <a:rect l="l" t="t" r="r" b="b"/>
            <a:pathLst>
              <a:path w="4996815" h="933450">
                <a:moveTo>
                  <a:pt x="4763446" y="933348"/>
                </a:moveTo>
                <a:lnTo>
                  <a:pt x="233337" y="933348"/>
                </a:lnTo>
                <a:lnTo>
                  <a:pt x="186311" y="928608"/>
                </a:lnTo>
                <a:lnTo>
                  <a:pt x="142511" y="915011"/>
                </a:lnTo>
                <a:lnTo>
                  <a:pt x="102876" y="893498"/>
                </a:lnTo>
                <a:lnTo>
                  <a:pt x="68342" y="865005"/>
                </a:lnTo>
                <a:lnTo>
                  <a:pt x="39850" y="830472"/>
                </a:lnTo>
                <a:lnTo>
                  <a:pt x="18336" y="790836"/>
                </a:lnTo>
                <a:lnTo>
                  <a:pt x="4740" y="747037"/>
                </a:lnTo>
                <a:lnTo>
                  <a:pt x="0" y="700011"/>
                </a:lnTo>
                <a:lnTo>
                  <a:pt x="0" y="233337"/>
                </a:lnTo>
                <a:lnTo>
                  <a:pt x="4740" y="186311"/>
                </a:lnTo>
                <a:lnTo>
                  <a:pt x="18336" y="142511"/>
                </a:lnTo>
                <a:lnTo>
                  <a:pt x="39850" y="102876"/>
                </a:lnTo>
                <a:lnTo>
                  <a:pt x="68342" y="68342"/>
                </a:lnTo>
                <a:lnTo>
                  <a:pt x="102876" y="39850"/>
                </a:lnTo>
                <a:lnTo>
                  <a:pt x="142511" y="18336"/>
                </a:lnTo>
                <a:lnTo>
                  <a:pt x="186311" y="4740"/>
                </a:lnTo>
                <a:lnTo>
                  <a:pt x="233337" y="0"/>
                </a:lnTo>
                <a:lnTo>
                  <a:pt x="4763446" y="0"/>
                </a:lnTo>
                <a:lnTo>
                  <a:pt x="4810471" y="4740"/>
                </a:lnTo>
                <a:lnTo>
                  <a:pt x="4854271" y="18336"/>
                </a:lnTo>
                <a:lnTo>
                  <a:pt x="4893906" y="39850"/>
                </a:lnTo>
                <a:lnTo>
                  <a:pt x="4928440" y="68342"/>
                </a:lnTo>
                <a:lnTo>
                  <a:pt x="4956932" y="102876"/>
                </a:lnTo>
                <a:lnTo>
                  <a:pt x="4978446" y="142511"/>
                </a:lnTo>
                <a:lnTo>
                  <a:pt x="4992042" y="186311"/>
                </a:lnTo>
                <a:lnTo>
                  <a:pt x="4996783" y="233337"/>
                </a:lnTo>
                <a:lnTo>
                  <a:pt x="4996783" y="700011"/>
                </a:lnTo>
                <a:lnTo>
                  <a:pt x="4992042" y="747037"/>
                </a:lnTo>
                <a:lnTo>
                  <a:pt x="4978446" y="790836"/>
                </a:lnTo>
                <a:lnTo>
                  <a:pt x="4956932" y="830472"/>
                </a:lnTo>
                <a:lnTo>
                  <a:pt x="4928440" y="865005"/>
                </a:lnTo>
                <a:lnTo>
                  <a:pt x="4893906" y="893498"/>
                </a:lnTo>
                <a:lnTo>
                  <a:pt x="4854271" y="915011"/>
                </a:lnTo>
                <a:lnTo>
                  <a:pt x="4810471" y="928608"/>
                </a:lnTo>
                <a:lnTo>
                  <a:pt x="4763446" y="933348"/>
                </a:lnTo>
                <a:close/>
              </a:path>
            </a:pathLst>
          </a:custGeom>
          <a:solidFill>
            <a:srgbClr val="0DA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98355" y="2440878"/>
            <a:ext cx="4490720" cy="822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200" b="1" spc="-170" dirty="0">
                <a:solidFill>
                  <a:srgbClr val="FFFFFF"/>
                </a:solidFill>
                <a:latin typeface="Arial"/>
                <a:cs typeface="Arial"/>
              </a:rPr>
              <a:t>Coming </a:t>
            </a:r>
            <a:r>
              <a:rPr sz="5200" b="1" spc="-175" dirty="0">
                <a:solidFill>
                  <a:srgbClr val="FFFFFF"/>
                </a:solidFill>
                <a:latin typeface="Arial"/>
                <a:cs typeface="Arial"/>
              </a:rPr>
              <a:t>soon...</a:t>
            </a:r>
            <a:endParaRPr sz="5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528812" y="2548333"/>
            <a:ext cx="3032125" cy="1622425"/>
          </a:xfrm>
          <a:custGeom>
            <a:avLst/>
            <a:gdLst/>
            <a:ahLst/>
            <a:cxnLst/>
            <a:rect l="l" t="t" r="r" b="b"/>
            <a:pathLst>
              <a:path w="3032125" h="1622425">
                <a:moveTo>
                  <a:pt x="2531636" y="1622266"/>
                </a:moveTo>
                <a:lnTo>
                  <a:pt x="499923" y="1622266"/>
                </a:lnTo>
                <a:lnTo>
                  <a:pt x="453340" y="1616900"/>
                </a:lnTo>
                <a:lnTo>
                  <a:pt x="410578" y="1601617"/>
                </a:lnTo>
                <a:lnTo>
                  <a:pt x="372857" y="1577634"/>
                </a:lnTo>
                <a:lnTo>
                  <a:pt x="341395" y="1546172"/>
                </a:lnTo>
                <a:lnTo>
                  <a:pt x="317412" y="1508451"/>
                </a:lnTo>
                <a:lnTo>
                  <a:pt x="302128" y="1465689"/>
                </a:lnTo>
                <a:lnTo>
                  <a:pt x="296763" y="1419106"/>
                </a:lnTo>
                <a:lnTo>
                  <a:pt x="296763" y="975348"/>
                </a:lnTo>
                <a:lnTo>
                  <a:pt x="289401" y="926753"/>
                </a:lnTo>
                <a:lnTo>
                  <a:pt x="268744" y="883839"/>
                </a:lnTo>
                <a:lnTo>
                  <a:pt x="236928" y="848952"/>
                </a:lnTo>
                <a:lnTo>
                  <a:pt x="196095" y="824437"/>
                </a:lnTo>
                <a:lnTo>
                  <a:pt x="100668" y="800845"/>
                </a:lnTo>
                <a:lnTo>
                  <a:pt x="59834" y="776331"/>
                </a:lnTo>
                <a:lnTo>
                  <a:pt x="28019" y="741444"/>
                </a:lnTo>
                <a:lnTo>
                  <a:pt x="7361" y="698530"/>
                </a:lnTo>
                <a:lnTo>
                  <a:pt x="0" y="649934"/>
                </a:lnTo>
                <a:lnTo>
                  <a:pt x="0" y="203160"/>
                </a:lnTo>
                <a:lnTo>
                  <a:pt x="5365" y="156577"/>
                </a:lnTo>
                <a:lnTo>
                  <a:pt x="20649" y="113815"/>
                </a:lnTo>
                <a:lnTo>
                  <a:pt x="44632" y="76093"/>
                </a:lnTo>
                <a:lnTo>
                  <a:pt x="76093" y="44632"/>
                </a:lnTo>
                <a:lnTo>
                  <a:pt x="113815" y="20649"/>
                </a:lnTo>
                <a:lnTo>
                  <a:pt x="156577" y="5365"/>
                </a:lnTo>
                <a:lnTo>
                  <a:pt x="203160" y="0"/>
                </a:lnTo>
                <a:lnTo>
                  <a:pt x="2828399" y="0"/>
                </a:lnTo>
                <a:lnTo>
                  <a:pt x="2868219" y="3939"/>
                </a:lnTo>
                <a:lnTo>
                  <a:pt x="2906145" y="15464"/>
                </a:lnTo>
                <a:lnTo>
                  <a:pt x="2941113" y="34133"/>
                </a:lnTo>
                <a:lnTo>
                  <a:pt x="2972055" y="59504"/>
                </a:lnTo>
                <a:lnTo>
                  <a:pt x="2997426" y="90446"/>
                </a:lnTo>
                <a:lnTo>
                  <a:pt x="3016095" y="125414"/>
                </a:lnTo>
                <a:lnTo>
                  <a:pt x="3027620" y="163340"/>
                </a:lnTo>
                <a:lnTo>
                  <a:pt x="3031560" y="203160"/>
                </a:lnTo>
                <a:lnTo>
                  <a:pt x="3031560" y="649934"/>
                </a:lnTo>
                <a:lnTo>
                  <a:pt x="3024198" y="698530"/>
                </a:lnTo>
                <a:lnTo>
                  <a:pt x="3003541" y="741444"/>
                </a:lnTo>
                <a:lnTo>
                  <a:pt x="2971725" y="776331"/>
                </a:lnTo>
                <a:lnTo>
                  <a:pt x="2930891" y="800845"/>
                </a:lnTo>
                <a:lnTo>
                  <a:pt x="2835465" y="824437"/>
                </a:lnTo>
                <a:lnTo>
                  <a:pt x="2794631" y="848952"/>
                </a:lnTo>
                <a:lnTo>
                  <a:pt x="2762816" y="883839"/>
                </a:lnTo>
                <a:lnTo>
                  <a:pt x="2742158" y="926753"/>
                </a:lnTo>
                <a:lnTo>
                  <a:pt x="2734796" y="975348"/>
                </a:lnTo>
                <a:lnTo>
                  <a:pt x="2734796" y="1419106"/>
                </a:lnTo>
                <a:lnTo>
                  <a:pt x="2730857" y="1458925"/>
                </a:lnTo>
                <a:lnTo>
                  <a:pt x="2719332" y="1496852"/>
                </a:lnTo>
                <a:lnTo>
                  <a:pt x="2700663" y="1531819"/>
                </a:lnTo>
                <a:lnTo>
                  <a:pt x="2675292" y="1562762"/>
                </a:lnTo>
                <a:lnTo>
                  <a:pt x="2644350" y="1588133"/>
                </a:lnTo>
                <a:lnTo>
                  <a:pt x="2609382" y="1606801"/>
                </a:lnTo>
                <a:lnTo>
                  <a:pt x="2571456" y="1618326"/>
                </a:lnTo>
                <a:lnTo>
                  <a:pt x="2531636" y="1622266"/>
                </a:lnTo>
                <a:close/>
              </a:path>
            </a:pathLst>
          </a:custGeom>
          <a:solidFill>
            <a:srgbClr val="0DA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747729" y="2386246"/>
            <a:ext cx="2593975" cy="1644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245" marR="5080" indent="-297180">
              <a:lnSpc>
                <a:spcPct val="116799"/>
              </a:lnSpc>
              <a:spcBef>
                <a:spcPts val="95"/>
              </a:spcBef>
            </a:pPr>
            <a:r>
              <a:rPr sz="4550" b="1" dirty="0">
                <a:solidFill>
                  <a:srgbClr val="FFFFFF"/>
                </a:solidFill>
                <a:latin typeface="Arial"/>
                <a:cs typeface="Arial"/>
              </a:rPr>
              <a:t>Inform</a:t>
            </a:r>
            <a:r>
              <a:rPr sz="455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50" b="1" spc="-15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4550" b="1" spc="-10" dirty="0">
                <a:solidFill>
                  <a:srgbClr val="FFFFFF"/>
                </a:solidFill>
                <a:latin typeface="Arial"/>
                <a:cs typeface="Arial"/>
              </a:rPr>
              <a:t>about...</a:t>
            </a:r>
            <a:endParaRPr sz="455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9428" y="4379820"/>
            <a:ext cx="5819775" cy="1250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0" spc="505" dirty="0"/>
              <a:t>Thank</a:t>
            </a:r>
            <a:r>
              <a:rPr sz="8000" spc="-80" dirty="0"/>
              <a:t> </a:t>
            </a:r>
            <a:r>
              <a:rPr sz="8000" spc="250" dirty="0"/>
              <a:t>you!</a:t>
            </a:r>
            <a:endParaRPr sz="8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596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35"/>
              </a:spcBef>
            </a:pPr>
            <a:r>
              <a:rPr sz="3600" spc="175" dirty="0"/>
              <a:t>In</a:t>
            </a:r>
            <a:r>
              <a:rPr sz="3600" spc="-35" dirty="0"/>
              <a:t> </a:t>
            </a:r>
            <a:r>
              <a:rPr sz="3600" spc="110" dirty="0"/>
              <a:t>a</a:t>
            </a:r>
            <a:r>
              <a:rPr sz="3600" spc="-35" dirty="0"/>
              <a:t> </a:t>
            </a:r>
            <a:r>
              <a:rPr sz="3600" spc="135" dirty="0"/>
              <a:t>nutshell: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3655" y="2167249"/>
            <a:ext cx="104775" cy="1047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54501" y="1981860"/>
            <a:ext cx="6177915" cy="6218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spc="330" dirty="0">
                <a:latin typeface="Trebuchet MS"/>
                <a:cs typeface="Trebuchet MS"/>
              </a:rPr>
              <a:t>ECONOMIC</a:t>
            </a:r>
            <a:r>
              <a:rPr sz="2600" b="1" dirty="0">
                <a:latin typeface="Trebuchet MS"/>
                <a:cs typeface="Trebuchet MS"/>
              </a:rPr>
              <a:t> </a:t>
            </a:r>
            <a:r>
              <a:rPr sz="2600" b="1" spc="170" dirty="0">
                <a:latin typeface="Trebuchet MS"/>
                <a:cs typeface="Trebuchet MS"/>
              </a:rPr>
              <a:t>SITUATION.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z="2600" b="1" spc="195" dirty="0">
                <a:latin typeface="Trebuchet MS"/>
                <a:cs typeface="Trebuchet MS"/>
              </a:rPr>
              <a:t>EVENTS.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82700"/>
              </a:lnSpc>
            </a:pPr>
            <a:r>
              <a:rPr sz="2600" b="1" spc="265" dirty="0">
                <a:latin typeface="Trebuchet MS"/>
                <a:cs typeface="Trebuchet MS"/>
              </a:rPr>
              <a:t>DELIVERABLES</a:t>
            </a:r>
            <a:r>
              <a:rPr sz="2600" b="1" dirty="0">
                <a:latin typeface="Trebuchet MS"/>
                <a:cs typeface="Trebuchet MS"/>
              </a:rPr>
              <a:t> </a:t>
            </a:r>
            <a:r>
              <a:rPr sz="2600" b="1" spc="170" dirty="0">
                <a:latin typeface="Trebuchet MS"/>
                <a:cs typeface="Trebuchet MS"/>
              </a:rPr>
              <a:t>2025-</a:t>
            </a:r>
            <a:r>
              <a:rPr sz="2600" b="1" spc="105" dirty="0">
                <a:latin typeface="Trebuchet MS"/>
                <a:cs typeface="Trebuchet MS"/>
              </a:rPr>
              <a:t>2026. </a:t>
            </a:r>
            <a:r>
              <a:rPr sz="2600" b="1" spc="295" dirty="0">
                <a:latin typeface="Trebuchet MS"/>
                <a:cs typeface="Trebuchet MS"/>
              </a:rPr>
              <a:t>MILESTONES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spc="160" dirty="0">
                <a:latin typeface="Trebuchet MS"/>
                <a:cs typeface="Trebuchet MS"/>
              </a:rPr>
              <a:t>YET</a:t>
            </a:r>
            <a:r>
              <a:rPr sz="2600" b="1" spc="-10" dirty="0">
                <a:latin typeface="Trebuchet MS"/>
                <a:cs typeface="Trebuchet MS"/>
              </a:rPr>
              <a:t> </a:t>
            </a:r>
            <a:r>
              <a:rPr sz="2600" b="1" spc="175" dirty="0">
                <a:latin typeface="Trebuchet MS"/>
                <a:cs typeface="Trebuchet MS"/>
              </a:rPr>
              <a:t>TO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spc="215" dirty="0">
                <a:latin typeface="Trebuchet MS"/>
                <a:cs typeface="Trebuchet MS"/>
              </a:rPr>
              <a:t>BE</a:t>
            </a:r>
            <a:r>
              <a:rPr sz="2600" b="1" spc="-10" dirty="0">
                <a:latin typeface="Trebuchet MS"/>
                <a:cs typeface="Trebuchet MS"/>
              </a:rPr>
              <a:t> </a:t>
            </a:r>
            <a:r>
              <a:rPr sz="2600" b="1" spc="215" dirty="0">
                <a:latin typeface="Trebuchet MS"/>
                <a:cs typeface="Trebuchet MS"/>
              </a:rPr>
              <a:t>ACHIEVED. </a:t>
            </a:r>
            <a:r>
              <a:rPr sz="2600" b="1" spc="295" dirty="0">
                <a:latin typeface="Trebuchet MS"/>
                <a:cs typeface="Trebuchet MS"/>
              </a:rPr>
              <a:t>COMPLEMENTARY</a:t>
            </a:r>
            <a:r>
              <a:rPr sz="2600" b="1" spc="20" dirty="0">
                <a:latin typeface="Trebuchet MS"/>
                <a:cs typeface="Trebuchet MS"/>
              </a:rPr>
              <a:t> </a:t>
            </a:r>
            <a:r>
              <a:rPr sz="2600" b="1" spc="195" dirty="0">
                <a:latin typeface="Trebuchet MS"/>
                <a:cs typeface="Trebuchet MS"/>
              </a:rPr>
              <a:t>SKILLS. </a:t>
            </a:r>
            <a:r>
              <a:rPr sz="2600" b="1" spc="250" dirty="0">
                <a:latin typeface="Trebuchet MS"/>
                <a:cs typeface="Trebuchet MS"/>
              </a:rPr>
              <a:t>OUTREACH</a:t>
            </a:r>
            <a:r>
              <a:rPr sz="2600" b="1" dirty="0">
                <a:latin typeface="Trebuchet MS"/>
                <a:cs typeface="Trebuchet MS"/>
              </a:rPr>
              <a:t> </a:t>
            </a:r>
            <a:r>
              <a:rPr sz="2600" b="1" spc="180" dirty="0">
                <a:latin typeface="Trebuchet MS"/>
                <a:cs typeface="Trebuchet MS"/>
              </a:rPr>
              <a:t>ACTIVITIES.</a:t>
            </a:r>
            <a:endParaRPr sz="2600">
              <a:latin typeface="Trebuchet MS"/>
              <a:cs typeface="Trebuchet MS"/>
            </a:endParaRPr>
          </a:p>
          <a:p>
            <a:pPr marL="12700" marR="1283335">
              <a:lnSpc>
                <a:spcPct val="182700"/>
              </a:lnSpc>
            </a:pPr>
            <a:r>
              <a:rPr sz="2600" b="1" spc="235" dirty="0">
                <a:latin typeface="Trebuchet MS"/>
                <a:cs typeface="Trebuchet MS"/>
              </a:rPr>
              <a:t>QSI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spc="310" dirty="0">
                <a:latin typeface="Trebuchet MS"/>
                <a:cs typeface="Trebuchet MS"/>
              </a:rPr>
              <a:t>SCIENCE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spc="175" dirty="0">
                <a:latin typeface="Trebuchet MS"/>
                <a:cs typeface="Trebuchet MS"/>
              </a:rPr>
              <a:t>ART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spc="210" dirty="0">
                <a:latin typeface="Trebuchet MS"/>
                <a:cs typeface="Trebuchet MS"/>
              </a:rPr>
              <a:t>CONTEST. </a:t>
            </a:r>
            <a:r>
              <a:rPr sz="2600" b="1" spc="265" dirty="0">
                <a:latin typeface="Trebuchet MS"/>
                <a:cs typeface="Trebuchet MS"/>
              </a:rPr>
              <a:t>AMENDMENT.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z="2600" b="1" spc="305" dirty="0">
                <a:latin typeface="Trebuchet MS"/>
                <a:cs typeface="Trebuchet MS"/>
              </a:rPr>
              <a:t>SUMMARY</a:t>
            </a:r>
            <a:r>
              <a:rPr sz="2600" b="1" spc="-10" dirty="0">
                <a:latin typeface="Trebuchet MS"/>
                <a:cs typeface="Trebuchet MS"/>
              </a:rPr>
              <a:t> </a:t>
            </a:r>
            <a:r>
              <a:rPr sz="2600" b="1" spc="195" dirty="0">
                <a:latin typeface="Trebuchet MS"/>
                <a:cs typeface="Trebuchet MS"/>
              </a:rPr>
              <a:t>FOR</a:t>
            </a:r>
            <a:r>
              <a:rPr sz="2600" b="1" spc="-10" dirty="0">
                <a:latin typeface="Trebuchet MS"/>
                <a:cs typeface="Trebuchet MS"/>
              </a:rPr>
              <a:t> </a:t>
            </a:r>
            <a:r>
              <a:rPr sz="2600" b="1" spc="170" dirty="0">
                <a:latin typeface="Trebuchet MS"/>
                <a:cs typeface="Trebuchet MS"/>
              </a:rPr>
              <a:t>DCs.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3655" y="2891149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3655" y="3615049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3655" y="4338949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3655" y="5062849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3655" y="5786749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3655" y="6510649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3655" y="7234549"/>
            <a:ext cx="104775" cy="1047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3655" y="7958449"/>
            <a:ext cx="104775" cy="1047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0054507" y="4894191"/>
            <a:ext cx="3881120" cy="1112520"/>
          </a:xfrm>
          <a:custGeom>
            <a:avLst/>
            <a:gdLst/>
            <a:ahLst/>
            <a:cxnLst/>
            <a:rect l="l" t="t" r="r" b="b"/>
            <a:pathLst>
              <a:path w="3881119" h="1112520">
                <a:moveTo>
                  <a:pt x="3336307" y="1112005"/>
                </a:moveTo>
                <a:lnTo>
                  <a:pt x="544232" y="1112005"/>
                </a:lnTo>
                <a:lnTo>
                  <a:pt x="489237" y="1109722"/>
                </a:lnTo>
                <a:lnTo>
                  <a:pt x="437087" y="1103038"/>
                </a:lnTo>
                <a:lnTo>
                  <a:pt x="387797" y="1092201"/>
                </a:lnTo>
                <a:lnTo>
                  <a:pt x="341381" y="1077458"/>
                </a:lnTo>
                <a:lnTo>
                  <a:pt x="297855" y="1059057"/>
                </a:lnTo>
                <a:lnTo>
                  <a:pt x="257233" y="1037246"/>
                </a:lnTo>
                <a:lnTo>
                  <a:pt x="219529" y="1012272"/>
                </a:lnTo>
                <a:lnTo>
                  <a:pt x="184758" y="984382"/>
                </a:lnTo>
                <a:lnTo>
                  <a:pt x="152934" y="953826"/>
                </a:lnTo>
                <a:lnTo>
                  <a:pt x="124072" y="920849"/>
                </a:lnTo>
                <a:lnTo>
                  <a:pt x="98187" y="885701"/>
                </a:lnTo>
                <a:lnTo>
                  <a:pt x="75292" y="848628"/>
                </a:lnTo>
                <a:lnTo>
                  <a:pt x="55404" y="809878"/>
                </a:lnTo>
                <a:lnTo>
                  <a:pt x="38535" y="769699"/>
                </a:lnTo>
                <a:lnTo>
                  <a:pt x="24701" y="728338"/>
                </a:lnTo>
                <a:lnTo>
                  <a:pt x="13916" y="686044"/>
                </a:lnTo>
                <a:lnTo>
                  <a:pt x="6194" y="643063"/>
                </a:lnTo>
                <a:lnTo>
                  <a:pt x="1551" y="599644"/>
                </a:lnTo>
                <a:lnTo>
                  <a:pt x="0" y="556033"/>
                </a:lnTo>
                <a:lnTo>
                  <a:pt x="1551" y="512420"/>
                </a:lnTo>
                <a:lnTo>
                  <a:pt x="6195" y="468996"/>
                </a:lnTo>
                <a:lnTo>
                  <a:pt x="13917" y="426012"/>
                </a:lnTo>
                <a:lnTo>
                  <a:pt x="24703" y="383713"/>
                </a:lnTo>
                <a:lnTo>
                  <a:pt x="38538" y="342348"/>
                </a:lnTo>
                <a:lnTo>
                  <a:pt x="55408" y="302165"/>
                </a:lnTo>
                <a:lnTo>
                  <a:pt x="75297" y="263411"/>
                </a:lnTo>
                <a:lnTo>
                  <a:pt x="98192" y="226333"/>
                </a:lnTo>
                <a:lnTo>
                  <a:pt x="124078" y="191181"/>
                </a:lnTo>
                <a:lnTo>
                  <a:pt x="152940" y="158200"/>
                </a:lnTo>
                <a:lnTo>
                  <a:pt x="184764" y="127640"/>
                </a:lnTo>
                <a:lnTo>
                  <a:pt x="219535" y="99747"/>
                </a:lnTo>
                <a:lnTo>
                  <a:pt x="257239" y="74770"/>
                </a:lnTo>
                <a:lnTo>
                  <a:pt x="297861" y="52955"/>
                </a:lnTo>
                <a:lnTo>
                  <a:pt x="341386" y="34552"/>
                </a:lnTo>
                <a:lnTo>
                  <a:pt x="387801" y="19807"/>
                </a:lnTo>
                <a:lnTo>
                  <a:pt x="437090" y="8968"/>
                </a:lnTo>
                <a:lnTo>
                  <a:pt x="489238" y="2283"/>
                </a:lnTo>
                <a:lnTo>
                  <a:pt x="544232" y="0"/>
                </a:lnTo>
                <a:lnTo>
                  <a:pt x="3336307" y="0"/>
                </a:lnTo>
                <a:lnTo>
                  <a:pt x="3391301" y="2283"/>
                </a:lnTo>
                <a:lnTo>
                  <a:pt x="3443451" y="8968"/>
                </a:lnTo>
                <a:lnTo>
                  <a:pt x="3492741" y="19807"/>
                </a:lnTo>
                <a:lnTo>
                  <a:pt x="3539157" y="34552"/>
                </a:lnTo>
                <a:lnTo>
                  <a:pt x="3582684" y="52955"/>
                </a:lnTo>
                <a:lnTo>
                  <a:pt x="3623307" y="74770"/>
                </a:lnTo>
                <a:lnTo>
                  <a:pt x="3661012" y="99747"/>
                </a:lnTo>
                <a:lnTo>
                  <a:pt x="3695784" y="127640"/>
                </a:lnTo>
                <a:lnTo>
                  <a:pt x="3727609" y="158200"/>
                </a:lnTo>
                <a:lnTo>
                  <a:pt x="3756473" y="191181"/>
                </a:lnTo>
                <a:lnTo>
                  <a:pt x="3782360" y="226333"/>
                </a:lnTo>
                <a:lnTo>
                  <a:pt x="3805257" y="263411"/>
                </a:lnTo>
                <a:lnTo>
                  <a:pt x="3825147" y="302165"/>
                </a:lnTo>
                <a:lnTo>
                  <a:pt x="3842018" y="342348"/>
                </a:lnTo>
                <a:lnTo>
                  <a:pt x="3849749" y="365459"/>
                </a:lnTo>
                <a:lnTo>
                  <a:pt x="544232" y="365459"/>
                </a:lnTo>
                <a:lnTo>
                  <a:pt x="480856" y="374345"/>
                </a:lnTo>
                <a:lnTo>
                  <a:pt x="434551" y="397672"/>
                </a:lnTo>
                <a:lnTo>
                  <a:pt x="402651" y="430443"/>
                </a:lnTo>
                <a:lnTo>
                  <a:pt x="382485" y="467663"/>
                </a:lnTo>
                <a:lnTo>
                  <a:pt x="371386" y="504334"/>
                </a:lnTo>
                <a:lnTo>
                  <a:pt x="365709" y="556033"/>
                </a:lnTo>
                <a:lnTo>
                  <a:pt x="366683" y="576631"/>
                </a:lnTo>
                <a:lnTo>
                  <a:pt x="382485" y="644449"/>
                </a:lnTo>
                <a:lnTo>
                  <a:pt x="402651" y="681682"/>
                </a:lnTo>
                <a:lnTo>
                  <a:pt x="434551" y="714465"/>
                </a:lnTo>
                <a:lnTo>
                  <a:pt x="480856" y="737801"/>
                </a:lnTo>
                <a:lnTo>
                  <a:pt x="544232" y="746691"/>
                </a:lnTo>
                <a:lnTo>
                  <a:pt x="3849724" y="746691"/>
                </a:lnTo>
                <a:lnTo>
                  <a:pt x="3842028" y="769699"/>
                </a:lnTo>
                <a:lnTo>
                  <a:pt x="3825159" y="809878"/>
                </a:lnTo>
                <a:lnTo>
                  <a:pt x="3805269" y="848628"/>
                </a:lnTo>
                <a:lnTo>
                  <a:pt x="3782374" y="885701"/>
                </a:lnTo>
                <a:lnTo>
                  <a:pt x="3756488" y="920849"/>
                </a:lnTo>
                <a:lnTo>
                  <a:pt x="3727625" y="953826"/>
                </a:lnTo>
                <a:lnTo>
                  <a:pt x="3695800" y="984382"/>
                </a:lnTo>
                <a:lnTo>
                  <a:pt x="3661027" y="1012272"/>
                </a:lnTo>
                <a:lnTo>
                  <a:pt x="3623321" y="1037246"/>
                </a:lnTo>
                <a:lnTo>
                  <a:pt x="3582697" y="1059057"/>
                </a:lnTo>
                <a:lnTo>
                  <a:pt x="3539169" y="1077458"/>
                </a:lnTo>
                <a:lnTo>
                  <a:pt x="3492751" y="1092201"/>
                </a:lnTo>
                <a:lnTo>
                  <a:pt x="3443459" y="1103038"/>
                </a:lnTo>
                <a:lnTo>
                  <a:pt x="3391306" y="1109722"/>
                </a:lnTo>
                <a:lnTo>
                  <a:pt x="3336307" y="1112005"/>
                </a:lnTo>
                <a:close/>
              </a:path>
              <a:path w="3881119" h="1112520">
                <a:moveTo>
                  <a:pt x="3849724" y="746691"/>
                </a:moveTo>
                <a:lnTo>
                  <a:pt x="3336307" y="746691"/>
                </a:lnTo>
                <a:lnTo>
                  <a:pt x="3399691" y="737801"/>
                </a:lnTo>
                <a:lnTo>
                  <a:pt x="3445993" y="714465"/>
                </a:lnTo>
                <a:lnTo>
                  <a:pt x="3477885" y="681682"/>
                </a:lnTo>
                <a:lnTo>
                  <a:pt x="3498039" y="644449"/>
                </a:lnTo>
                <a:lnTo>
                  <a:pt x="3509126" y="607766"/>
                </a:lnTo>
                <a:lnTo>
                  <a:pt x="3514789" y="556033"/>
                </a:lnTo>
                <a:lnTo>
                  <a:pt x="3513819" y="535460"/>
                </a:lnTo>
                <a:lnTo>
                  <a:pt x="3498036" y="467663"/>
                </a:lnTo>
                <a:lnTo>
                  <a:pt x="3477882" y="430443"/>
                </a:lnTo>
                <a:lnTo>
                  <a:pt x="3445990" y="397672"/>
                </a:lnTo>
                <a:lnTo>
                  <a:pt x="3399687" y="374345"/>
                </a:lnTo>
                <a:lnTo>
                  <a:pt x="3336307" y="365459"/>
                </a:lnTo>
                <a:lnTo>
                  <a:pt x="3849749" y="365459"/>
                </a:lnTo>
                <a:lnTo>
                  <a:pt x="3866641" y="426012"/>
                </a:lnTo>
                <a:lnTo>
                  <a:pt x="3874365" y="468996"/>
                </a:lnTo>
                <a:lnTo>
                  <a:pt x="3879009" y="512420"/>
                </a:lnTo>
                <a:lnTo>
                  <a:pt x="3880561" y="556033"/>
                </a:lnTo>
                <a:lnTo>
                  <a:pt x="3879011" y="599644"/>
                </a:lnTo>
                <a:lnTo>
                  <a:pt x="3874368" y="643063"/>
                </a:lnTo>
                <a:lnTo>
                  <a:pt x="3866647" y="686044"/>
                </a:lnTo>
                <a:lnTo>
                  <a:pt x="3855862" y="728338"/>
                </a:lnTo>
                <a:lnTo>
                  <a:pt x="3849724" y="746691"/>
                </a:lnTo>
                <a:close/>
              </a:path>
            </a:pathLst>
          </a:custGeom>
          <a:solidFill>
            <a:srgbClr val="A68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54507" y="3361495"/>
            <a:ext cx="3881120" cy="1112520"/>
          </a:xfrm>
          <a:custGeom>
            <a:avLst/>
            <a:gdLst/>
            <a:ahLst/>
            <a:cxnLst/>
            <a:rect l="l" t="t" r="r" b="b"/>
            <a:pathLst>
              <a:path w="3881119" h="1112520">
                <a:moveTo>
                  <a:pt x="3336307" y="1112180"/>
                </a:moveTo>
                <a:lnTo>
                  <a:pt x="544232" y="1112180"/>
                </a:lnTo>
                <a:lnTo>
                  <a:pt x="489238" y="1109897"/>
                </a:lnTo>
                <a:lnTo>
                  <a:pt x="437090" y="1103211"/>
                </a:lnTo>
                <a:lnTo>
                  <a:pt x="387801" y="1092372"/>
                </a:lnTo>
                <a:lnTo>
                  <a:pt x="341386" y="1077625"/>
                </a:lnTo>
                <a:lnTo>
                  <a:pt x="297861" y="1059220"/>
                </a:lnTo>
                <a:lnTo>
                  <a:pt x="257239" y="1037404"/>
                </a:lnTo>
                <a:lnTo>
                  <a:pt x="219535" y="1012425"/>
                </a:lnTo>
                <a:lnTo>
                  <a:pt x="184764" y="984529"/>
                </a:lnTo>
                <a:lnTo>
                  <a:pt x="152940" y="953966"/>
                </a:lnTo>
                <a:lnTo>
                  <a:pt x="124078" y="920982"/>
                </a:lnTo>
                <a:lnTo>
                  <a:pt x="98192" y="885826"/>
                </a:lnTo>
                <a:lnTo>
                  <a:pt x="75297" y="848745"/>
                </a:lnTo>
                <a:lnTo>
                  <a:pt x="55408" y="809986"/>
                </a:lnTo>
                <a:lnTo>
                  <a:pt x="38538" y="769798"/>
                </a:lnTo>
                <a:lnTo>
                  <a:pt x="24703" y="728428"/>
                </a:lnTo>
                <a:lnTo>
                  <a:pt x="13917" y="686124"/>
                </a:lnTo>
                <a:lnTo>
                  <a:pt x="6195" y="643134"/>
                </a:lnTo>
                <a:lnTo>
                  <a:pt x="1551" y="599705"/>
                </a:lnTo>
                <a:lnTo>
                  <a:pt x="0" y="556085"/>
                </a:lnTo>
                <a:lnTo>
                  <a:pt x="1551" y="512465"/>
                </a:lnTo>
                <a:lnTo>
                  <a:pt x="6195" y="469036"/>
                </a:lnTo>
                <a:lnTo>
                  <a:pt x="13917" y="426046"/>
                </a:lnTo>
                <a:lnTo>
                  <a:pt x="24703" y="383742"/>
                </a:lnTo>
                <a:lnTo>
                  <a:pt x="38538" y="342373"/>
                </a:lnTo>
                <a:lnTo>
                  <a:pt x="55408" y="302186"/>
                </a:lnTo>
                <a:lnTo>
                  <a:pt x="75297" y="263428"/>
                </a:lnTo>
                <a:lnTo>
                  <a:pt x="98192" y="226348"/>
                </a:lnTo>
                <a:lnTo>
                  <a:pt x="124078" y="191192"/>
                </a:lnTo>
                <a:lnTo>
                  <a:pt x="152940" y="158209"/>
                </a:lnTo>
                <a:lnTo>
                  <a:pt x="184764" y="127647"/>
                </a:lnTo>
                <a:lnTo>
                  <a:pt x="219535" y="99752"/>
                </a:lnTo>
                <a:lnTo>
                  <a:pt x="257239" y="74773"/>
                </a:lnTo>
                <a:lnTo>
                  <a:pt x="297861" y="52958"/>
                </a:lnTo>
                <a:lnTo>
                  <a:pt x="341386" y="34553"/>
                </a:lnTo>
                <a:lnTo>
                  <a:pt x="387801" y="19808"/>
                </a:lnTo>
                <a:lnTo>
                  <a:pt x="437090" y="8968"/>
                </a:lnTo>
                <a:lnTo>
                  <a:pt x="489238" y="2283"/>
                </a:lnTo>
                <a:lnTo>
                  <a:pt x="544232" y="0"/>
                </a:lnTo>
                <a:lnTo>
                  <a:pt x="3336307" y="0"/>
                </a:lnTo>
                <a:lnTo>
                  <a:pt x="3391304" y="2283"/>
                </a:lnTo>
                <a:lnTo>
                  <a:pt x="3443456" y="8968"/>
                </a:lnTo>
                <a:lnTo>
                  <a:pt x="3492747" y="19808"/>
                </a:lnTo>
                <a:lnTo>
                  <a:pt x="3539164" y="34553"/>
                </a:lnTo>
                <a:lnTo>
                  <a:pt x="3582691" y="52958"/>
                </a:lnTo>
                <a:lnTo>
                  <a:pt x="3623314" y="74773"/>
                </a:lnTo>
                <a:lnTo>
                  <a:pt x="3661020" y="99752"/>
                </a:lnTo>
                <a:lnTo>
                  <a:pt x="3695792" y="127647"/>
                </a:lnTo>
                <a:lnTo>
                  <a:pt x="3727617" y="158209"/>
                </a:lnTo>
                <a:lnTo>
                  <a:pt x="3756480" y="191192"/>
                </a:lnTo>
                <a:lnTo>
                  <a:pt x="3782367" y="226348"/>
                </a:lnTo>
                <a:lnTo>
                  <a:pt x="3805262" y="263428"/>
                </a:lnTo>
                <a:lnTo>
                  <a:pt x="3825152" y="302186"/>
                </a:lnTo>
                <a:lnTo>
                  <a:pt x="3842022" y="342373"/>
                </a:lnTo>
                <a:lnTo>
                  <a:pt x="3849735" y="365438"/>
                </a:lnTo>
                <a:lnTo>
                  <a:pt x="544232" y="365438"/>
                </a:lnTo>
                <a:lnTo>
                  <a:pt x="480856" y="374327"/>
                </a:lnTo>
                <a:lnTo>
                  <a:pt x="434552" y="397663"/>
                </a:lnTo>
                <a:lnTo>
                  <a:pt x="402651" y="430447"/>
                </a:lnTo>
                <a:lnTo>
                  <a:pt x="382485" y="467680"/>
                </a:lnTo>
                <a:lnTo>
                  <a:pt x="371386" y="504363"/>
                </a:lnTo>
                <a:lnTo>
                  <a:pt x="365708" y="556085"/>
                </a:lnTo>
                <a:lnTo>
                  <a:pt x="366683" y="576668"/>
                </a:lnTo>
                <a:lnTo>
                  <a:pt x="382485" y="644482"/>
                </a:lnTo>
                <a:lnTo>
                  <a:pt x="402651" y="681713"/>
                </a:lnTo>
                <a:lnTo>
                  <a:pt x="434551" y="714496"/>
                </a:lnTo>
                <a:lnTo>
                  <a:pt x="480856" y="737832"/>
                </a:lnTo>
                <a:lnTo>
                  <a:pt x="544232" y="746721"/>
                </a:lnTo>
                <a:lnTo>
                  <a:pt x="3849745" y="746721"/>
                </a:lnTo>
                <a:lnTo>
                  <a:pt x="3842028" y="769798"/>
                </a:lnTo>
                <a:lnTo>
                  <a:pt x="3825159" y="809986"/>
                </a:lnTo>
                <a:lnTo>
                  <a:pt x="3805269" y="848745"/>
                </a:lnTo>
                <a:lnTo>
                  <a:pt x="3782374" y="885826"/>
                </a:lnTo>
                <a:lnTo>
                  <a:pt x="3756488" y="920982"/>
                </a:lnTo>
                <a:lnTo>
                  <a:pt x="3727625" y="953966"/>
                </a:lnTo>
                <a:lnTo>
                  <a:pt x="3695800" y="984529"/>
                </a:lnTo>
                <a:lnTo>
                  <a:pt x="3661027" y="1012425"/>
                </a:lnTo>
                <a:lnTo>
                  <a:pt x="3623321" y="1037404"/>
                </a:lnTo>
                <a:lnTo>
                  <a:pt x="3582697" y="1059220"/>
                </a:lnTo>
                <a:lnTo>
                  <a:pt x="3539169" y="1077625"/>
                </a:lnTo>
                <a:lnTo>
                  <a:pt x="3492751" y="1092372"/>
                </a:lnTo>
                <a:lnTo>
                  <a:pt x="3443459" y="1103211"/>
                </a:lnTo>
                <a:lnTo>
                  <a:pt x="3391306" y="1109897"/>
                </a:lnTo>
                <a:lnTo>
                  <a:pt x="3336307" y="1112180"/>
                </a:lnTo>
                <a:close/>
              </a:path>
              <a:path w="3881119" h="1112520">
                <a:moveTo>
                  <a:pt x="3849745" y="746721"/>
                </a:moveTo>
                <a:lnTo>
                  <a:pt x="3336307" y="746721"/>
                </a:lnTo>
                <a:lnTo>
                  <a:pt x="3399691" y="737832"/>
                </a:lnTo>
                <a:lnTo>
                  <a:pt x="3445993" y="714496"/>
                </a:lnTo>
                <a:lnTo>
                  <a:pt x="3477885" y="681713"/>
                </a:lnTo>
                <a:lnTo>
                  <a:pt x="3498039" y="644482"/>
                </a:lnTo>
                <a:lnTo>
                  <a:pt x="3509126" y="607800"/>
                </a:lnTo>
                <a:lnTo>
                  <a:pt x="3514790" y="556085"/>
                </a:lnTo>
                <a:lnTo>
                  <a:pt x="3513819" y="535497"/>
                </a:lnTo>
                <a:lnTo>
                  <a:pt x="3498039" y="467680"/>
                </a:lnTo>
                <a:lnTo>
                  <a:pt x="3477885" y="430447"/>
                </a:lnTo>
                <a:lnTo>
                  <a:pt x="3445993" y="397663"/>
                </a:lnTo>
                <a:lnTo>
                  <a:pt x="3399691" y="374327"/>
                </a:lnTo>
                <a:lnTo>
                  <a:pt x="3336307" y="365438"/>
                </a:lnTo>
                <a:lnTo>
                  <a:pt x="3849735" y="365438"/>
                </a:lnTo>
                <a:lnTo>
                  <a:pt x="3866643" y="426046"/>
                </a:lnTo>
                <a:lnTo>
                  <a:pt x="3874365" y="469036"/>
                </a:lnTo>
                <a:lnTo>
                  <a:pt x="3879010" y="512465"/>
                </a:lnTo>
                <a:lnTo>
                  <a:pt x="3880561" y="556085"/>
                </a:lnTo>
                <a:lnTo>
                  <a:pt x="3879011" y="599705"/>
                </a:lnTo>
                <a:lnTo>
                  <a:pt x="3874368" y="643134"/>
                </a:lnTo>
                <a:lnTo>
                  <a:pt x="3866647" y="686124"/>
                </a:lnTo>
                <a:lnTo>
                  <a:pt x="3855862" y="728428"/>
                </a:lnTo>
                <a:lnTo>
                  <a:pt x="3849745" y="746721"/>
                </a:lnTo>
                <a:close/>
              </a:path>
            </a:pathLst>
          </a:custGeom>
          <a:solidFill>
            <a:srgbClr val="A68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54507" y="6363846"/>
            <a:ext cx="3881120" cy="1112520"/>
          </a:xfrm>
          <a:custGeom>
            <a:avLst/>
            <a:gdLst/>
            <a:ahLst/>
            <a:cxnLst/>
            <a:rect l="l" t="t" r="r" b="b"/>
            <a:pathLst>
              <a:path w="3881119" h="1112520">
                <a:moveTo>
                  <a:pt x="3336307" y="1112046"/>
                </a:moveTo>
                <a:lnTo>
                  <a:pt x="544232" y="1112046"/>
                </a:lnTo>
                <a:lnTo>
                  <a:pt x="489238" y="1109763"/>
                </a:lnTo>
                <a:lnTo>
                  <a:pt x="437090" y="1103080"/>
                </a:lnTo>
                <a:lnTo>
                  <a:pt x="387801" y="1092243"/>
                </a:lnTo>
                <a:lnTo>
                  <a:pt x="341386" y="1077500"/>
                </a:lnTo>
                <a:lnTo>
                  <a:pt x="297861" y="1059099"/>
                </a:lnTo>
                <a:lnTo>
                  <a:pt x="257239" y="1037288"/>
                </a:lnTo>
                <a:lnTo>
                  <a:pt x="219535" y="1012313"/>
                </a:lnTo>
                <a:lnTo>
                  <a:pt x="184764" y="984424"/>
                </a:lnTo>
                <a:lnTo>
                  <a:pt x="152940" y="953866"/>
                </a:lnTo>
                <a:lnTo>
                  <a:pt x="124078" y="920889"/>
                </a:lnTo>
                <a:lnTo>
                  <a:pt x="98192" y="885738"/>
                </a:lnTo>
                <a:lnTo>
                  <a:pt x="75297" y="848663"/>
                </a:lnTo>
                <a:lnTo>
                  <a:pt x="55408" y="809911"/>
                </a:lnTo>
                <a:lnTo>
                  <a:pt x="38538" y="769728"/>
                </a:lnTo>
                <a:lnTo>
                  <a:pt x="24703" y="728363"/>
                </a:lnTo>
                <a:lnTo>
                  <a:pt x="13917" y="686064"/>
                </a:lnTo>
                <a:lnTo>
                  <a:pt x="6195" y="643077"/>
                </a:lnTo>
                <a:lnTo>
                  <a:pt x="1551" y="599651"/>
                </a:lnTo>
                <a:lnTo>
                  <a:pt x="0" y="556033"/>
                </a:lnTo>
                <a:lnTo>
                  <a:pt x="1551" y="512411"/>
                </a:lnTo>
                <a:lnTo>
                  <a:pt x="6195" y="468981"/>
                </a:lnTo>
                <a:lnTo>
                  <a:pt x="13918" y="425991"/>
                </a:lnTo>
                <a:lnTo>
                  <a:pt x="24704" y="383689"/>
                </a:lnTo>
                <a:lnTo>
                  <a:pt x="38540" y="342322"/>
                </a:lnTo>
                <a:lnTo>
                  <a:pt x="55410" y="302137"/>
                </a:lnTo>
                <a:lnTo>
                  <a:pt x="75300" y="263383"/>
                </a:lnTo>
                <a:lnTo>
                  <a:pt x="98195" y="226307"/>
                </a:lnTo>
                <a:lnTo>
                  <a:pt x="124082" y="191156"/>
                </a:lnTo>
                <a:lnTo>
                  <a:pt x="152944" y="158178"/>
                </a:lnTo>
                <a:lnTo>
                  <a:pt x="184768" y="127621"/>
                </a:lnTo>
                <a:lnTo>
                  <a:pt x="219539" y="99731"/>
                </a:lnTo>
                <a:lnTo>
                  <a:pt x="257243" y="74757"/>
                </a:lnTo>
                <a:lnTo>
                  <a:pt x="297865" y="52946"/>
                </a:lnTo>
                <a:lnTo>
                  <a:pt x="341390" y="34545"/>
                </a:lnTo>
                <a:lnTo>
                  <a:pt x="387804" y="19803"/>
                </a:lnTo>
                <a:lnTo>
                  <a:pt x="437092" y="8966"/>
                </a:lnTo>
                <a:lnTo>
                  <a:pt x="489240" y="2282"/>
                </a:lnTo>
                <a:lnTo>
                  <a:pt x="544232" y="0"/>
                </a:lnTo>
                <a:lnTo>
                  <a:pt x="3336307" y="0"/>
                </a:lnTo>
                <a:lnTo>
                  <a:pt x="3391304" y="2282"/>
                </a:lnTo>
                <a:lnTo>
                  <a:pt x="3443456" y="8966"/>
                </a:lnTo>
                <a:lnTo>
                  <a:pt x="3492747" y="19803"/>
                </a:lnTo>
                <a:lnTo>
                  <a:pt x="3539164" y="34545"/>
                </a:lnTo>
                <a:lnTo>
                  <a:pt x="3582691" y="52946"/>
                </a:lnTo>
                <a:lnTo>
                  <a:pt x="3623314" y="74757"/>
                </a:lnTo>
                <a:lnTo>
                  <a:pt x="3661020" y="99731"/>
                </a:lnTo>
                <a:lnTo>
                  <a:pt x="3695792" y="127621"/>
                </a:lnTo>
                <a:lnTo>
                  <a:pt x="3727617" y="158178"/>
                </a:lnTo>
                <a:lnTo>
                  <a:pt x="3756480" y="191156"/>
                </a:lnTo>
                <a:lnTo>
                  <a:pt x="3782367" y="226307"/>
                </a:lnTo>
                <a:lnTo>
                  <a:pt x="3805262" y="263383"/>
                </a:lnTo>
                <a:lnTo>
                  <a:pt x="3825152" y="302137"/>
                </a:lnTo>
                <a:lnTo>
                  <a:pt x="3842022" y="342322"/>
                </a:lnTo>
                <a:lnTo>
                  <a:pt x="3849715" y="365325"/>
                </a:lnTo>
                <a:lnTo>
                  <a:pt x="544232" y="365325"/>
                </a:lnTo>
                <a:lnTo>
                  <a:pt x="480856" y="374220"/>
                </a:lnTo>
                <a:lnTo>
                  <a:pt x="434551" y="397571"/>
                </a:lnTo>
                <a:lnTo>
                  <a:pt x="402651" y="430374"/>
                </a:lnTo>
                <a:lnTo>
                  <a:pt x="382485" y="467625"/>
                </a:lnTo>
                <a:lnTo>
                  <a:pt x="371386" y="504321"/>
                </a:lnTo>
                <a:lnTo>
                  <a:pt x="365708" y="556033"/>
                </a:lnTo>
                <a:lnTo>
                  <a:pt x="366683" y="576601"/>
                </a:lnTo>
                <a:lnTo>
                  <a:pt x="382485" y="644429"/>
                </a:lnTo>
                <a:lnTo>
                  <a:pt x="402651" y="681680"/>
                </a:lnTo>
                <a:lnTo>
                  <a:pt x="434551" y="714484"/>
                </a:lnTo>
                <a:lnTo>
                  <a:pt x="480856" y="737836"/>
                </a:lnTo>
                <a:lnTo>
                  <a:pt x="544232" y="746732"/>
                </a:lnTo>
                <a:lnTo>
                  <a:pt x="3849720" y="746732"/>
                </a:lnTo>
                <a:lnTo>
                  <a:pt x="3842029" y="769728"/>
                </a:lnTo>
                <a:lnTo>
                  <a:pt x="3825161" y="809911"/>
                </a:lnTo>
                <a:lnTo>
                  <a:pt x="3805272" y="848663"/>
                </a:lnTo>
                <a:lnTo>
                  <a:pt x="3782377" y="885738"/>
                </a:lnTo>
                <a:lnTo>
                  <a:pt x="3756491" y="920889"/>
                </a:lnTo>
                <a:lnTo>
                  <a:pt x="3727628" y="953866"/>
                </a:lnTo>
                <a:lnTo>
                  <a:pt x="3695803" y="984424"/>
                </a:lnTo>
                <a:lnTo>
                  <a:pt x="3661030" y="1012313"/>
                </a:lnTo>
                <a:lnTo>
                  <a:pt x="3623324" y="1037288"/>
                </a:lnTo>
                <a:lnTo>
                  <a:pt x="3582700" y="1059099"/>
                </a:lnTo>
                <a:lnTo>
                  <a:pt x="3539171" y="1077500"/>
                </a:lnTo>
                <a:lnTo>
                  <a:pt x="3492753" y="1092243"/>
                </a:lnTo>
                <a:lnTo>
                  <a:pt x="3443460" y="1103080"/>
                </a:lnTo>
                <a:lnTo>
                  <a:pt x="3391307" y="1109763"/>
                </a:lnTo>
                <a:lnTo>
                  <a:pt x="3336307" y="1112046"/>
                </a:lnTo>
                <a:close/>
              </a:path>
              <a:path w="3881119" h="1112520">
                <a:moveTo>
                  <a:pt x="3849720" y="746732"/>
                </a:moveTo>
                <a:lnTo>
                  <a:pt x="3336307" y="746732"/>
                </a:lnTo>
                <a:lnTo>
                  <a:pt x="3399691" y="737836"/>
                </a:lnTo>
                <a:lnTo>
                  <a:pt x="3445993" y="714484"/>
                </a:lnTo>
                <a:lnTo>
                  <a:pt x="3477885" y="681680"/>
                </a:lnTo>
                <a:lnTo>
                  <a:pt x="3498039" y="644429"/>
                </a:lnTo>
                <a:lnTo>
                  <a:pt x="3509126" y="607734"/>
                </a:lnTo>
                <a:lnTo>
                  <a:pt x="3514790" y="556033"/>
                </a:lnTo>
                <a:lnTo>
                  <a:pt x="3513819" y="535459"/>
                </a:lnTo>
                <a:lnTo>
                  <a:pt x="3498039" y="467625"/>
                </a:lnTo>
                <a:lnTo>
                  <a:pt x="3477885" y="430374"/>
                </a:lnTo>
                <a:lnTo>
                  <a:pt x="3445993" y="397571"/>
                </a:lnTo>
                <a:lnTo>
                  <a:pt x="3399691" y="374220"/>
                </a:lnTo>
                <a:lnTo>
                  <a:pt x="3336307" y="365325"/>
                </a:lnTo>
                <a:lnTo>
                  <a:pt x="3849715" y="365325"/>
                </a:lnTo>
                <a:lnTo>
                  <a:pt x="3866643" y="425991"/>
                </a:lnTo>
                <a:lnTo>
                  <a:pt x="3874365" y="468981"/>
                </a:lnTo>
                <a:lnTo>
                  <a:pt x="3879010" y="512411"/>
                </a:lnTo>
                <a:lnTo>
                  <a:pt x="3880561" y="556033"/>
                </a:lnTo>
                <a:lnTo>
                  <a:pt x="3879011" y="599651"/>
                </a:lnTo>
                <a:lnTo>
                  <a:pt x="3874369" y="643077"/>
                </a:lnTo>
                <a:lnTo>
                  <a:pt x="3866648" y="686064"/>
                </a:lnTo>
                <a:lnTo>
                  <a:pt x="3855863" y="728363"/>
                </a:lnTo>
                <a:lnTo>
                  <a:pt x="3849720" y="746732"/>
                </a:lnTo>
                <a:close/>
              </a:path>
            </a:pathLst>
          </a:custGeom>
          <a:solidFill>
            <a:srgbClr val="A68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5426" y="1254114"/>
            <a:ext cx="142874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756" rIns="0" bIns="0" rtlCol="0">
            <a:spAutoFit/>
          </a:bodyPr>
          <a:lstStyle/>
          <a:p>
            <a:pPr marL="1565275">
              <a:lnSpc>
                <a:spcPct val="100000"/>
              </a:lnSpc>
              <a:spcBef>
                <a:spcPts val="135"/>
              </a:spcBef>
            </a:pPr>
            <a:r>
              <a:rPr sz="3600" spc="450" dirty="0"/>
              <a:t>ECONOMIC</a:t>
            </a:r>
            <a:r>
              <a:rPr sz="3600" spc="-20" dirty="0"/>
              <a:t> </a:t>
            </a:r>
            <a:r>
              <a:rPr sz="3600" spc="305" dirty="0"/>
              <a:t>SITUATION</a:t>
            </a:r>
            <a:r>
              <a:rPr sz="3600" spc="-20" dirty="0"/>
              <a:t> </a:t>
            </a:r>
            <a:r>
              <a:rPr sz="3600" spc="-25" dirty="0"/>
              <a:t>I: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6438" y="2182802"/>
            <a:ext cx="123825" cy="123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6438" y="2563802"/>
            <a:ext cx="123825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6438" y="2944802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7413" y="3802052"/>
            <a:ext cx="142875" cy="1428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77413" y="4697402"/>
            <a:ext cx="142875" cy="1428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83032" y="1990746"/>
            <a:ext cx="11290300" cy="300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80"/>
              </a:lnSpc>
              <a:spcBef>
                <a:spcPts val="100"/>
              </a:spcBef>
            </a:pPr>
            <a:r>
              <a:rPr sz="2800" b="1" spc="250" dirty="0">
                <a:latin typeface="Trebuchet MS"/>
                <a:cs typeface="Trebuchet MS"/>
              </a:rPr>
              <a:t>Common</a:t>
            </a:r>
            <a:r>
              <a:rPr sz="2800" b="1" spc="-4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Pot.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ts val="3000"/>
              </a:lnSpc>
              <a:spcBef>
                <a:spcPts val="219"/>
              </a:spcBef>
            </a:pPr>
            <a:r>
              <a:rPr sz="2800" spc="150" dirty="0">
                <a:latin typeface="Tahoma"/>
                <a:cs typeface="Tahoma"/>
              </a:rPr>
              <a:t>All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114" dirty="0">
                <a:latin typeface="Tahoma"/>
                <a:cs typeface="Tahoma"/>
              </a:rPr>
              <a:t>the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165" dirty="0">
                <a:latin typeface="Tahoma"/>
                <a:cs typeface="Tahoma"/>
              </a:rPr>
              <a:t>APs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175" dirty="0">
                <a:latin typeface="Tahoma"/>
                <a:cs typeface="Tahoma"/>
              </a:rPr>
              <a:t>contributed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85" dirty="0">
                <a:latin typeface="Tahoma"/>
                <a:cs typeface="Tahoma"/>
              </a:rPr>
              <a:t>to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114" dirty="0">
                <a:latin typeface="Tahoma"/>
                <a:cs typeface="Tahoma"/>
              </a:rPr>
              <a:t>the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204" dirty="0">
                <a:latin typeface="Tahoma"/>
                <a:cs typeface="Tahoma"/>
              </a:rPr>
              <a:t>Common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140" dirty="0">
                <a:latin typeface="Tahoma"/>
                <a:cs typeface="Tahoma"/>
              </a:rPr>
              <a:t>Pot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145" dirty="0">
                <a:latin typeface="Tahoma"/>
                <a:cs typeface="Tahoma"/>
              </a:rPr>
              <a:t>like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114" dirty="0">
                <a:latin typeface="Tahoma"/>
                <a:cs typeface="Tahoma"/>
              </a:rPr>
              <a:t>the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130" dirty="0">
                <a:latin typeface="Tahoma"/>
                <a:cs typeface="Tahoma"/>
              </a:rPr>
              <a:t>beneficiaries. </a:t>
            </a:r>
            <a:r>
              <a:rPr sz="2800" spc="105" dirty="0">
                <a:latin typeface="Tahoma"/>
                <a:cs typeface="Tahoma"/>
              </a:rPr>
              <a:t>Reminder: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125" dirty="0">
                <a:latin typeface="Tahoma"/>
                <a:cs typeface="Tahoma"/>
              </a:rPr>
              <a:t>8.125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90" dirty="0">
                <a:latin typeface="Tahoma"/>
                <a:cs typeface="Tahoma"/>
              </a:rPr>
              <a:t>€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125" dirty="0">
                <a:latin typeface="Tahoma"/>
                <a:cs typeface="Tahoma"/>
              </a:rPr>
              <a:t>per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114" dirty="0">
                <a:latin typeface="Tahoma"/>
                <a:cs typeface="Tahoma"/>
              </a:rPr>
              <a:t>DC,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total: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140" dirty="0">
                <a:latin typeface="Tahoma"/>
                <a:cs typeface="Tahoma"/>
              </a:rPr>
              <a:t>97.500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€.</a:t>
            </a:r>
            <a:endParaRPr sz="2800">
              <a:latin typeface="Tahoma"/>
              <a:cs typeface="Tahoma"/>
            </a:endParaRPr>
          </a:p>
          <a:p>
            <a:pPr marL="228600" marR="3264535">
              <a:lnSpc>
                <a:spcPts val="7050"/>
              </a:lnSpc>
              <a:spcBef>
                <a:spcPts val="535"/>
              </a:spcBef>
            </a:pPr>
            <a:r>
              <a:rPr sz="3300" b="1" spc="105" dirty="0">
                <a:latin typeface="Trebuchet MS"/>
                <a:cs typeface="Trebuchet MS"/>
              </a:rPr>
              <a:t>2</a:t>
            </a:r>
            <a:r>
              <a:rPr sz="3300" spc="105" dirty="0">
                <a:latin typeface="Arial Black"/>
                <a:cs typeface="Arial Black"/>
              </a:rPr>
              <a:t>º</a:t>
            </a:r>
            <a:r>
              <a:rPr sz="3300" spc="-125" dirty="0">
                <a:latin typeface="Arial Black"/>
                <a:cs typeface="Arial Black"/>
              </a:rPr>
              <a:t> </a:t>
            </a:r>
            <a:r>
              <a:rPr sz="3300" b="1" spc="190" dirty="0">
                <a:latin typeface="Trebuchet MS"/>
                <a:cs typeface="Trebuchet MS"/>
              </a:rPr>
              <a:t>Payment</a:t>
            </a:r>
            <a:r>
              <a:rPr sz="3300" b="1" spc="-10" dirty="0">
                <a:latin typeface="Trebuchet MS"/>
                <a:cs typeface="Trebuchet MS"/>
              </a:rPr>
              <a:t> </a:t>
            </a:r>
            <a:r>
              <a:rPr sz="3300" b="1" spc="120" dirty="0">
                <a:latin typeface="Trebuchet MS"/>
                <a:cs typeface="Trebuchet MS"/>
              </a:rPr>
              <a:t>from</a:t>
            </a:r>
            <a:r>
              <a:rPr sz="3300" b="1" spc="-15" dirty="0">
                <a:latin typeface="Trebuchet MS"/>
                <a:cs typeface="Trebuchet MS"/>
              </a:rPr>
              <a:t> </a:t>
            </a:r>
            <a:r>
              <a:rPr sz="3300" b="1" spc="90" dirty="0">
                <a:latin typeface="Trebuchet MS"/>
                <a:cs typeface="Trebuchet MS"/>
              </a:rPr>
              <a:t>the</a:t>
            </a:r>
            <a:r>
              <a:rPr sz="3300" b="1" spc="-1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EU.</a:t>
            </a:r>
            <a:r>
              <a:rPr sz="3300" b="1" spc="-15" dirty="0">
                <a:latin typeface="Trebuchet MS"/>
                <a:cs typeface="Trebuchet MS"/>
              </a:rPr>
              <a:t> </a:t>
            </a:r>
            <a:r>
              <a:rPr sz="3300" b="1" spc="140" dirty="0">
                <a:latin typeface="Trebuchet MS"/>
                <a:cs typeface="Trebuchet MS"/>
              </a:rPr>
              <a:t>(</a:t>
            </a:r>
            <a:r>
              <a:rPr sz="3300" b="1" spc="140" dirty="0">
                <a:solidFill>
                  <a:srgbClr val="0000FF"/>
                </a:solidFill>
                <a:latin typeface="Trebuchet MS"/>
                <a:cs typeface="Trebuchet MS"/>
              </a:rPr>
              <a:t>Received!</a:t>
            </a:r>
            <a:r>
              <a:rPr sz="3300" b="1" spc="140" dirty="0">
                <a:latin typeface="Trebuchet MS"/>
                <a:cs typeface="Trebuchet MS"/>
              </a:rPr>
              <a:t>) </a:t>
            </a:r>
            <a:r>
              <a:rPr sz="3300" b="1" spc="215" dirty="0">
                <a:latin typeface="Trebuchet MS"/>
                <a:cs typeface="Trebuchet MS"/>
              </a:rPr>
              <a:t>Payments</a:t>
            </a:r>
            <a:r>
              <a:rPr sz="3300" b="1" spc="-40" dirty="0">
                <a:latin typeface="Trebuchet MS"/>
                <a:cs typeface="Trebuchet MS"/>
              </a:rPr>
              <a:t> </a:t>
            </a:r>
            <a:r>
              <a:rPr sz="3300" b="1" spc="120" dirty="0">
                <a:latin typeface="Trebuchet MS"/>
                <a:cs typeface="Trebuchet MS"/>
              </a:rPr>
              <a:t>from</a:t>
            </a:r>
            <a:r>
              <a:rPr sz="3300" b="1" spc="-35" dirty="0">
                <a:latin typeface="Trebuchet MS"/>
                <a:cs typeface="Trebuchet MS"/>
              </a:rPr>
              <a:t> </a:t>
            </a:r>
            <a:r>
              <a:rPr sz="3300" b="1" spc="90" dirty="0">
                <a:latin typeface="Trebuchet MS"/>
                <a:cs typeface="Trebuchet MS"/>
              </a:rPr>
              <a:t>the</a:t>
            </a:r>
            <a:r>
              <a:rPr sz="3300" b="1" spc="-35" dirty="0">
                <a:latin typeface="Trebuchet MS"/>
                <a:cs typeface="Trebuchet MS"/>
              </a:rPr>
              <a:t> </a:t>
            </a:r>
            <a:r>
              <a:rPr sz="3300" b="1" spc="300" dirty="0">
                <a:latin typeface="Trebuchet MS"/>
                <a:cs typeface="Trebuchet MS"/>
              </a:rPr>
              <a:t>Common</a:t>
            </a:r>
            <a:r>
              <a:rPr sz="3300" b="1" spc="-35" dirty="0">
                <a:latin typeface="Trebuchet MS"/>
                <a:cs typeface="Trebuchet MS"/>
              </a:rPr>
              <a:t> </a:t>
            </a:r>
            <a:r>
              <a:rPr sz="3300" b="1" spc="-20" dirty="0">
                <a:latin typeface="Trebuchet MS"/>
                <a:cs typeface="Trebuchet MS"/>
              </a:rPr>
              <a:t>Pot: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77413" y="5145077"/>
            <a:ext cx="142875" cy="1428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98981" y="4918064"/>
            <a:ext cx="6424930" cy="23190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575"/>
              </a:spcBef>
            </a:pPr>
            <a:r>
              <a:rPr sz="3300" spc="170" dirty="0">
                <a:latin typeface="Tahoma"/>
                <a:cs typeface="Tahoma"/>
              </a:rPr>
              <a:t>Kick-</a:t>
            </a:r>
            <a:r>
              <a:rPr sz="3300" spc="85" dirty="0">
                <a:latin typeface="Tahoma"/>
                <a:cs typeface="Tahoma"/>
              </a:rPr>
              <a:t>off</a:t>
            </a:r>
            <a:r>
              <a:rPr sz="3300" spc="5" dirty="0">
                <a:latin typeface="Tahoma"/>
                <a:cs typeface="Tahoma"/>
              </a:rPr>
              <a:t> </a:t>
            </a:r>
            <a:r>
              <a:rPr sz="3300" spc="229" dirty="0">
                <a:latin typeface="Tahoma"/>
                <a:cs typeface="Tahoma"/>
              </a:rPr>
              <a:t>Meeting</a:t>
            </a:r>
            <a:r>
              <a:rPr sz="3300" spc="5" dirty="0">
                <a:latin typeface="Tahoma"/>
                <a:cs typeface="Tahoma"/>
              </a:rPr>
              <a:t> </a:t>
            </a:r>
            <a:r>
              <a:rPr sz="3300" spc="145" dirty="0">
                <a:latin typeface="Tahoma"/>
                <a:cs typeface="Tahoma"/>
              </a:rPr>
              <a:t>in</a:t>
            </a:r>
            <a:r>
              <a:rPr sz="3300" spc="10" dirty="0">
                <a:latin typeface="Tahoma"/>
                <a:cs typeface="Tahoma"/>
              </a:rPr>
              <a:t> </a:t>
            </a:r>
            <a:r>
              <a:rPr sz="3300" spc="120" dirty="0">
                <a:latin typeface="Tahoma"/>
                <a:cs typeface="Tahoma"/>
              </a:rPr>
              <a:t>Amsterdam, </a:t>
            </a:r>
            <a:r>
              <a:rPr sz="3300" spc="254" dirty="0">
                <a:latin typeface="Tahoma"/>
                <a:cs typeface="Tahoma"/>
              </a:rPr>
              <a:t>School</a:t>
            </a:r>
            <a:r>
              <a:rPr sz="3300" spc="-10" dirty="0">
                <a:latin typeface="Tahoma"/>
                <a:cs typeface="Tahoma"/>
              </a:rPr>
              <a:t> </a:t>
            </a:r>
            <a:r>
              <a:rPr sz="3300" spc="100" dirty="0">
                <a:latin typeface="Tahoma"/>
                <a:cs typeface="Tahoma"/>
              </a:rPr>
              <a:t>of</a:t>
            </a:r>
            <a:r>
              <a:rPr sz="3300" spc="-5" dirty="0">
                <a:latin typeface="Tahoma"/>
                <a:cs typeface="Tahoma"/>
              </a:rPr>
              <a:t> </a:t>
            </a:r>
            <a:r>
              <a:rPr sz="3300" spc="215" dirty="0">
                <a:latin typeface="Tahoma"/>
                <a:cs typeface="Tahoma"/>
              </a:rPr>
              <a:t>Padua</a:t>
            </a:r>
            <a:r>
              <a:rPr sz="3300" spc="-5" dirty="0">
                <a:latin typeface="Tahoma"/>
                <a:cs typeface="Tahoma"/>
              </a:rPr>
              <a:t> </a:t>
            </a:r>
            <a:r>
              <a:rPr sz="3300" spc="75" dirty="0">
                <a:latin typeface="Tahoma"/>
                <a:cs typeface="Tahoma"/>
              </a:rPr>
              <a:t>(SQC),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ts val="3254"/>
              </a:lnSpc>
            </a:pPr>
            <a:r>
              <a:rPr sz="3300" spc="254" dirty="0">
                <a:latin typeface="Tahoma"/>
                <a:cs typeface="Tahoma"/>
              </a:rPr>
              <a:t>School</a:t>
            </a:r>
            <a:r>
              <a:rPr sz="3300" dirty="0">
                <a:latin typeface="Tahoma"/>
                <a:cs typeface="Tahoma"/>
              </a:rPr>
              <a:t> </a:t>
            </a:r>
            <a:r>
              <a:rPr sz="3300" spc="100" dirty="0">
                <a:latin typeface="Tahoma"/>
                <a:cs typeface="Tahoma"/>
              </a:rPr>
              <a:t>of</a:t>
            </a:r>
            <a:r>
              <a:rPr sz="3300" spc="5" dirty="0">
                <a:latin typeface="Tahoma"/>
                <a:cs typeface="Tahoma"/>
              </a:rPr>
              <a:t> </a:t>
            </a:r>
            <a:r>
              <a:rPr sz="3300" spc="110" dirty="0">
                <a:latin typeface="Tahoma"/>
                <a:cs typeface="Tahoma"/>
              </a:rPr>
              <a:t>Tu/e</a:t>
            </a:r>
            <a:r>
              <a:rPr sz="3300" dirty="0">
                <a:latin typeface="Tahoma"/>
                <a:cs typeface="Tahoma"/>
              </a:rPr>
              <a:t> </a:t>
            </a:r>
            <a:r>
              <a:rPr sz="3300" spc="135" dirty="0">
                <a:latin typeface="Tahoma"/>
                <a:cs typeface="Tahoma"/>
              </a:rPr>
              <a:t>(PQC)</a:t>
            </a:r>
            <a:r>
              <a:rPr sz="3300" spc="5" dirty="0">
                <a:latin typeface="Tahoma"/>
                <a:cs typeface="Tahoma"/>
              </a:rPr>
              <a:t> </a:t>
            </a:r>
            <a:r>
              <a:rPr sz="3300" spc="60" dirty="0">
                <a:latin typeface="Tahoma"/>
                <a:cs typeface="Tahoma"/>
              </a:rPr>
              <a:t>(Porto),</a:t>
            </a:r>
            <a:endParaRPr sz="3300">
              <a:latin typeface="Tahoma"/>
              <a:cs typeface="Tahoma"/>
            </a:endParaRPr>
          </a:p>
          <a:p>
            <a:pPr marL="12700" marR="924560">
              <a:lnSpc>
                <a:spcPts val="3529"/>
              </a:lnSpc>
              <a:spcBef>
                <a:spcPts val="259"/>
              </a:spcBef>
            </a:pPr>
            <a:r>
              <a:rPr sz="3300" spc="225" dirty="0">
                <a:latin typeface="Tahoma"/>
                <a:cs typeface="Tahoma"/>
              </a:rPr>
              <a:t>Workshop</a:t>
            </a:r>
            <a:r>
              <a:rPr sz="3300" dirty="0">
                <a:latin typeface="Tahoma"/>
                <a:cs typeface="Tahoma"/>
              </a:rPr>
              <a:t> </a:t>
            </a:r>
            <a:r>
              <a:rPr sz="3300" spc="145" dirty="0">
                <a:latin typeface="Tahoma"/>
                <a:cs typeface="Tahoma"/>
              </a:rPr>
              <a:t>in</a:t>
            </a:r>
            <a:r>
              <a:rPr sz="3300" dirty="0">
                <a:latin typeface="Tahoma"/>
                <a:cs typeface="Tahoma"/>
              </a:rPr>
              <a:t> </a:t>
            </a:r>
            <a:r>
              <a:rPr sz="3300" spc="220" dirty="0">
                <a:latin typeface="Tahoma"/>
                <a:cs typeface="Tahoma"/>
              </a:rPr>
              <a:t>Copenhague, </a:t>
            </a:r>
            <a:r>
              <a:rPr sz="3300" spc="225" dirty="0">
                <a:latin typeface="Tahoma"/>
                <a:cs typeface="Tahoma"/>
              </a:rPr>
              <a:t>Conference</a:t>
            </a:r>
            <a:r>
              <a:rPr sz="3300" spc="15" dirty="0">
                <a:latin typeface="Tahoma"/>
                <a:cs typeface="Tahoma"/>
              </a:rPr>
              <a:t> </a:t>
            </a:r>
            <a:r>
              <a:rPr sz="3300" spc="145" dirty="0">
                <a:latin typeface="Tahoma"/>
                <a:cs typeface="Tahoma"/>
              </a:rPr>
              <a:t>in</a:t>
            </a:r>
            <a:r>
              <a:rPr sz="3300" spc="15" dirty="0">
                <a:latin typeface="Tahoma"/>
                <a:cs typeface="Tahoma"/>
              </a:rPr>
              <a:t> </a:t>
            </a:r>
            <a:r>
              <a:rPr sz="3300" spc="85" dirty="0">
                <a:latin typeface="Tahoma"/>
                <a:cs typeface="Tahoma"/>
              </a:rPr>
              <a:t>Paris,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0948" y="4918064"/>
            <a:ext cx="1965325" cy="23190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7305" marR="561975" indent="23495" algn="just">
              <a:lnSpc>
                <a:spcPts val="3529"/>
              </a:lnSpc>
              <a:spcBef>
                <a:spcPts val="575"/>
              </a:spcBef>
            </a:pPr>
            <a:r>
              <a:rPr sz="3300" spc="140" dirty="0">
                <a:latin typeface="Tahoma"/>
                <a:cs typeface="Tahoma"/>
              </a:rPr>
              <a:t>DONE. DONE. DONE.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ts val="3250"/>
              </a:lnSpc>
            </a:pPr>
            <a:r>
              <a:rPr sz="3300" b="1" spc="180" dirty="0">
                <a:solidFill>
                  <a:srgbClr val="FF0000"/>
                </a:solidFill>
                <a:latin typeface="Trebuchet MS"/>
                <a:cs typeface="Trebuchet MS"/>
              </a:rPr>
              <a:t>Pending.</a:t>
            </a:r>
            <a:endParaRPr sz="3300">
              <a:latin typeface="Trebuchet MS"/>
              <a:cs typeface="Trebuchet MS"/>
            </a:endParaRPr>
          </a:p>
          <a:p>
            <a:pPr marL="34925">
              <a:lnSpc>
                <a:spcPts val="3740"/>
              </a:lnSpc>
            </a:pPr>
            <a:r>
              <a:rPr sz="3300" b="1" spc="180" dirty="0">
                <a:solidFill>
                  <a:srgbClr val="FF0000"/>
                </a:solidFill>
                <a:latin typeface="Trebuchet MS"/>
                <a:cs typeface="Trebuchet MS"/>
              </a:rPr>
              <a:t>Pending.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77413" y="5592752"/>
            <a:ext cx="142875" cy="142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77413" y="6040426"/>
            <a:ext cx="142875" cy="1428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77413" y="6488101"/>
            <a:ext cx="142875" cy="1428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77413" y="6935776"/>
            <a:ext cx="142875" cy="1428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5137093" y="5512040"/>
            <a:ext cx="2800350" cy="2794000"/>
          </a:xfrm>
          <a:custGeom>
            <a:avLst/>
            <a:gdLst/>
            <a:ahLst/>
            <a:cxnLst/>
            <a:rect l="l" t="t" r="r" b="b"/>
            <a:pathLst>
              <a:path w="2800350" h="2794000">
                <a:moveTo>
                  <a:pt x="1626006" y="1716303"/>
                </a:moveTo>
                <a:lnTo>
                  <a:pt x="1219504" y="1716303"/>
                </a:lnTo>
                <a:lnTo>
                  <a:pt x="1219504" y="1806676"/>
                </a:lnTo>
                <a:lnTo>
                  <a:pt x="1309839" y="1806676"/>
                </a:lnTo>
                <a:lnTo>
                  <a:pt x="1351889" y="1813420"/>
                </a:lnTo>
                <a:lnTo>
                  <a:pt x="1388465" y="1832178"/>
                </a:lnTo>
                <a:lnTo>
                  <a:pt x="1417535" y="1860778"/>
                </a:lnTo>
                <a:lnTo>
                  <a:pt x="1437030" y="1897011"/>
                </a:lnTo>
                <a:lnTo>
                  <a:pt x="1219504" y="1897011"/>
                </a:lnTo>
                <a:lnTo>
                  <a:pt x="1219504" y="1987346"/>
                </a:lnTo>
                <a:lnTo>
                  <a:pt x="1437030" y="1987346"/>
                </a:lnTo>
                <a:lnTo>
                  <a:pt x="1417535" y="2023579"/>
                </a:lnTo>
                <a:lnTo>
                  <a:pt x="1388465" y="2052180"/>
                </a:lnTo>
                <a:lnTo>
                  <a:pt x="1351889" y="2070938"/>
                </a:lnTo>
                <a:lnTo>
                  <a:pt x="1309839" y="2077681"/>
                </a:lnTo>
                <a:lnTo>
                  <a:pt x="1219504" y="2077681"/>
                </a:lnTo>
                <a:lnTo>
                  <a:pt x="1210652" y="2167115"/>
                </a:lnTo>
                <a:lnTo>
                  <a:pt x="1259027" y="2181352"/>
                </a:lnTo>
                <a:lnTo>
                  <a:pt x="1303502" y="2203475"/>
                </a:lnTo>
                <a:lnTo>
                  <a:pt x="1343266" y="2232622"/>
                </a:lnTo>
                <a:lnTo>
                  <a:pt x="1377480" y="2267953"/>
                </a:lnTo>
                <a:lnTo>
                  <a:pt x="1405331" y="2308618"/>
                </a:lnTo>
                <a:lnTo>
                  <a:pt x="1425994" y="2353792"/>
                </a:lnTo>
                <a:lnTo>
                  <a:pt x="1438656" y="2402611"/>
                </a:lnTo>
                <a:lnTo>
                  <a:pt x="1445971" y="2446426"/>
                </a:lnTo>
                <a:lnTo>
                  <a:pt x="1535087" y="2431516"/>
                </a:lnTo>
                <a:lnTo>
                  <a:pt x="1527759" y="2387752"/>
                </a:lnTo>
                <a:lnTo>
                  <a:pt x="1517065" y="2341753"/>
                </a:lnTo>
                <a:lnTo>
                  <a:pt x="1500911" y="2298001"/>
                </a:lnTo>
                <a:lnTo>
                  <a:pt x="1479677" y="2256904"/>
                </a:lnTo>
                <a:lnTo>
                  <a:pt x="1453743" y="2218855"/>
                </a:lnTo>
                <a:lnTo>
                  <a:pt x="1423517" y="2184260"/>
                </a:lnTo>
                <a:lnTo>
                  <a:pt x="1389380" y="2153513"/>
                </a:lnTo>
                <a:lnTo>
                  <a:pt x="1430083" y="2133181"/>
                </a:lnTo>
                <a:lnTo>
                  <a:pt x="1465554" y="2105342"/>
                </a:lnTo>
                <a:lnTo>
                  <a:pt x="1494790" y="2071052"/>
                </a:lnTo>
                <a:lnTo>
                  <a:pt x="1516799" y="2031352"/>
                </a:lnTo>
                <a:lnTo>
                  <a:pt x="1530616" y="1987296"/>
                </a:lnTo>
                <a:lnTo>
                  <a:pt x="1626006" y="1987296"/>
                </a:lnTo>
                <a:lnTo>
                  <a:pt x="1626006" y="1896973"/>
                </a:lnTo>
                <a:lnTo>
                  <a:pt x="1530616" y="1896973"/>
                </a:lnTo>
                <a:lnTo>
                  <a:pt x="1524228" y="1872500"/>
                </a:lnTo>
                <a:lnTo>
                  <a:pt x="1515351" y="1849158"/>
                </a:lnTo>
                <a:lnTo>
                  <a:pt x="1504061" y="1827136"/>
                </a:lnTo>
                <a:lnTo>
                  <a:pt x="1490408" y="1806638"/>
                </a:lnTo>
                <a:lnTo>
                  <a:pt x="1626006" y="1806638"/>
                </a:lnTo>
                <a:lnTo>
                  <a:pt x="1626006" y="1716303"/>
                </a:lnTo>
                <a:close/>
              </a:path>
              <a:path w="2800350" h="2794000">
                <a:moveTo>
                  <a:pt x="2619679" y="1535684"/>
                </a:moveTo>
                <a:lnTo>
                  <a:pt x="2529344" y="1535684"/>
                </a:lnTo>
                <a:lnTo>
                  <a:pt x="2529344" y="1626006"/>
                </a:lnTo>
                <a:lnTo>
                  <a:pt x="2529344" y="1802117"/>
                </a:lnTo>
                <a:lnTo>
                  <a:pt x="2529344" y="1893404"/>
                </a:lnTo>
                <a:lnTo>
                  <a:pt x="2529344" y="2261959"/>
                </a:lnTo>
                <a:lnTo>
                  <a:pt x="2529344" y="2353246"/>
                </a:lnTo>
                <a:lnTo>
                  <a:pt x="2529344" y="2529344"/>
                </a:lnTo>
                <a:lnTo>
                  <a:pt x="2353233" y="2529344"/>
                </a:lnTo>
                <a:lnTo>
                  <a:pt x="2369985" y="2478836"/>
                </a:lnTo>
                <a:lnTo>
                  <a:pt x="2397569" y="2434386"/>
                </a:lnTo>
                <a:lnTo>
                  <a:pt x="2434374" y="2397569"/>
                </a:lnTo>
                <a:lnTo>
                  <a:pt x="2478836" y="2369997"/>
                </a:lnTo>
                <a:lnTo>
                  <a:pt x="2529344" y="2353246"/>
                </a:lnTo>
                <a:lnTo>
                  <a:pt x="2529344" y="2261959"/>
                </a:lnTo>
                <a:lnTo>
                  <a:pt x="2484437" y="2271826"/>
                </a:lnTo>
                <a:lnTo>
                  <a:pt x="2442172" y="2287816"/>
                </a:lnTo>
                <a:lnTo>
                  <a:pt x="2403043" y="2309431"/>
                </a:lnTo>
                <a:lnTo>
                  <a:pt x="2367534" y="2336177"/>
                </a:lnTo>
                <a:lnTo>
                  <a:pt x="2336165" y="2367546"/>
                </a:lnTo>
                <a:lnTo>
                  <a:pt x="2309431" y="2403043"/>
                </a:lnTo>
                <a:lnTo>
                  <a:pt x="2287867" y="2442095"/>
                </a:lnTo>
                <a:lnTo>
                  <a:pt x="2271826" y="2484450"/>
                </a:lnTo>
                <a:lnTo>
                  <a:pt x="2261959" y="2529344"/>
                </a:lnTo>
                <a:lnTo>
                  <a:pt x="1699133" y="2529344"/>
                </a:lnTo>
                <a:lnTo>
                  <a:pt x="1737766" y="2501176"/>
                </a:lnTo>
                <a:lnTo>
                  <a:pt x="1773732" y="2469794"/>
                </a:lnTo>
                <a:lnTo>
                  <a:pt x="1806816" y="2435415"/>
                </a:lnTo>
                <a:lnTo>
                  <a:pt x="1836801" y="2398255"/>
                </a:lnTo>
                <a:lnTo>
                  <a:pt x="1863483" y="2358504"/>
                </a:lnTo>
                <a:lnTo>
                  <a:pt x="1886635" y="2316391"/>
                </a:lnTo>
                <a:lnTo>
                  <a:pt x="1906066" y="2272119"/>
                </a:lnTo>
                <a:lnTo>
                  <a:pt x="1906155" y="2271826"/>
                </a:lnTo>
                <a:lnTo>
                  <a:pt x="1921535" y="2225903"/>
                </a:lnTo>
                <a:lnTo>
                  <a:pt x="1932863" y="2177948"/>
                </a:lnTo>
                <a:lnTo>
                  <a:pt x="1939810" y="2128469"/>
                </a:lnTo>
                <a:lnTo>
                  <a:pt x="1939886" y="2126831"/>
                </a:lnTo>
                <a:lnTo>
                  <a:pt x="1942172" y="2077681"/>
                </a:lnTo>
                <a:lnTo>
                  <a:pt x="1939810" y="2026894"/>
                </a:lnTo>
                <a:lnTo>
                  <a:pt x="1932863" y="1977415"/>
                </a:lnTo>
                <a:lnTo>
                  <a:pt x="1921535" y="1929460"/>
                </a:lnTo>
                <a:lnTo>
                  <a:pt x="1906066" y="1883244"/>
                </a:lnTo>
                <a:lnTo>
                  <a:pt x="1886635" y="1838972"/>
                </a:lnTo>
                <a:lnTo>
                  <a:pt x="1863483" y="1796859"/>
                </a:lnTo>
                <a:lnTo>
                  <a:pt x="1851837" y="1779511"/>
                </a:lnTo>
                <a:lnTo>
                  <a:pt x="1851837" y="2077681"/>
                </a:lnTo>
                <a:lnTo>
                  <a:pt x="1849183" y="2126831"/>
                </a:lnTo>
                <a:lnTo>
                  <a:pt x="1841398" y="2174456"/>
                </a:lnTo>
                <a:lnTo>
                  <a:pt x="1828774" y="2220290"/>
                </a:lnTo>
                <a:lnTo>
                  <a:pt x="1811578" y="2264054"/>
                </a:lnTo>
                <a:lnTo>
                  <a:pt x="1790077" y="2305469"/>
                </a:lnTo>
                <a:lnTo>
                  <a:pt x="1764576" y="2344255"/>
                </a:lnTo>
                <a:lnTo>
                  <a:pt x="1735328" y="2380145"/>
                </a:lnTo>
                <a:lnTo>
                  <a:pt x="1702625" y="2412847"/>
                </a:lnTo>
                <a:lnTo>
                  <a:pt x="1666748" y="2442095"/>
                </a:lnTo>
                <a:lnTo>
                  <a:pt x="1627962" y="2467597"/>
                </a:lnTo>
                <a:lnTo>
                  <a:pt x="1586547" y="2489085"/>
                </a:lnTo>
                <a:lnTo>
                  <a:pt x="1542783" y="2506281"/>
                </a:lnTo>
                <a:lnTo>
                  <a:pt x="1496936" y="2518918"/>
                </a:lnTo>
                <a:lnTo>
                  <a:pt x="1449311" y="2526690"/>
                </a:lnTo>
                <a:lnTo>
                  <a:pt x="1400175" y="2529344"/>
                </a:lnTo>
                <a:lnTo>
                  <a:pt x="1351026" y="2526690"/>
                </a:lnTo>
                <a:lnTo>
                  <a:pt x="1303401" y="2518918"/>
                </a:lnTo>
                <a:lnTo>
                  <a:pt x="1257554" y="2506281"/>
                </a:lnTo>
                <a:lnTo>
                  <a:pt x="1213789" y="2489085"/>
                </a:lnTo>
                <a:lnTo>
                  <a:pt x="1172375" y="2467597"/>
                </a:lnTo>
                <a:lnTo>
                  <a:pt x="1133589" y="2442095"/>
                </a:lnTo>
                <a:lnTo>
                  <a:pt x="1097711" y="2412847"/>
                </a:lnTo>
                <a:lnTo>
                  <a:pt x="1065009" y="2380145"/>
                </a:lnTo>
                <a:lnTo>
                  <a:pt x="1035761" y="2344255"/>
                </a:lnTo>
                <a:lnTo>
                  <a:pt x="1010259" y="2305469"/>
                </a:lnTo>
                <a:lnTo>
                  <a:pt x="988758" y="2264054"/>
                </a:lnTo>
                <a:lnTo>
                  <a:pt x="971562" y="2220290"/>
                </a:lnTo>
                <a:lnTo>
                  <a:pt x="958938" y="2174456"/>
                </a:lnTo>
                <a:lnTo>
                  <a:pt x="951153" y="2126831"/>
                </a:lnTo>
                <a:lnTo>
                  <a:pt x="948499" y="2077681"/>
                </a:lnTo>
                <a:lnTo>
                  <a:pt x="951153" y="2028532"/>
                </a:lnTo>
                <a:lnTo>
                  <a:pt x="958938" y="1980907"/>
                </a:lnTo>
                <a:lnTo>
                  <a:pt x="971562" y="1935073"/>
                </a:lnTo>
                <a:lnTo>
                  <a:pt x="988758" y="1891309"/>
                </a:lnTo>
                <a:lnTo>
                  <a:pt x="1010259" y="1849894"/>
                </a:lnTo>
                <a:lnTo>
                  <a:pt x="1035761" y="1811108"/>
                </a:lnTo>
                <a:lnTo>
                  <a:pt x="1065009" y="1775218"/>
                </a:lnTo>
                <a:lnTo>
                  <a:pt x="1097711" y="1742516"/>
                </a:lnTo>
                <a:lnTo>
                  <a:pt x="1133729" y="1713179"/>
                </a:lnTo>
                <a:lnTo>
                  <a:pt x="1172375" y="1687766"/>
                </a:lnTo>
                <a:lnTo>
                  <a:pt x="1213789" y="1666278"/>
                </a:lnTo>
                <a:lnTo>
                  <a:pt x="1257554" y="1649082"/>
                </a:lnTo>
                <a:lnTo>
                  <a:pt x="1303401" y="1636445"/>
                </a:lnTo>
                <a:lnTo>
                  <a:pt x="1351026" y="1628673"/>
                </a:lnTo>
                <a:lnTo>
                  <a:pt x="1400175" y="1626006"/>
                </a:lnTo>
                <a:lnTo>
                  <a:pt x="1449311" y="1628673"/>
                </a:lnTo>
                <a:lnTo>
                  <a:pt x="1496936" y="1636445"/>
                </a:lnTo>
                <a:lnTo>
                  <a:pt x="1542783" y="1649082"/>
                </a:lnTo>
                <a:lnTo>
                  <a:pt x="1586547" y="1666278"/>
                </a:lnTo>
                <a:lnTo>
                  <a:pt x="1627962" y="1687766"/>
                </a:lnTo>
                <a:lnTo>
                  <a:pt x="1666608" y="1713179"/>
                </a:lnTo>
                <a:lnTo>
                  <a:pt x="1702625" y="1742516"/>
                </a:lnTo>
                <a:lnTo>
                  <a:pt x="1735328" y="1775218"/>
                </a:lnTo>
                <a:lnTo>
                  <a:pt x="1764576" y="1811108"/>
                </a:lnTo>
                <a:lnTo>
                  <a:pt x="1790077" y="1849894"/>
                </a:lnTo>
                <a:lnTo>
                  <a:pt x="1811578" y="1891309"/>
                </a:lnTo>
                <a:lnTo>
                  <a:pt x="1828774" y="1935073"/>
                </a:lnTo>
                <a:lnTo>
                  <a:pt x="1841398" y="1980907"/>
                </a:lnTo>
                <a:lnTo>
                  <a:pt x="1849183" y="2028532"/>
                </a:lnTo>
                <a:lnTo>
                  <a:pt x="1851837" y="2077681"/>
                </a:lnTo>
                <a:lnTo>
                  <a:pt x="1851837" y="1779511"/>
                </a:lnTo>
                <a:lnTo>
                  <a:pt x="1806816" y="1719948"/>
                </a:lnTo>
                <a:lnTo>
                  <a:pt x="1773732" y="1685569"/>
                </a:lnTo>
                <a:lnTo>
                  <a:pt x="1737766" y="1654187"/>
                </a:lnTo>
                <a:lnTo>
                  <a:pt x="1699133" y="1626006"/>
                </a:lnTo>
                <a:lnTo>
                  <a:pt x="2261959" y="1626006"/>
                </a:lnTo>
                <a:lnTo>
                  <a:pt x="2271826" y="1670913"/>
                </a:lnTo>
                <a:lnTo>
                  <a:pt x="2287816" y="1713179"/>
                </a:lnTo>
                <a:lnTo>
                  <a:pt x="2309431" y="1752320"/>
                </a:lnTo>
                <a:lnTo>
                  <a:pt x="2336165" y="1787817"/>
                </a:lnTo>
                <a:lnTo>
                  <a:pt x="2367534" y="1819186"/>
                </a:lnTo>
                <a:lnTo>
                  <a:pt x="2403043" y="1845932"/>
                </a:lnTo>
                <a:lnTo>
                  <a:pt x="2442172" y="1867547"/>
                </a:lnTo>
                <a:lnTo>
                  <a:pt x="2484437" y="1883537"/>
                </a:lnTo>
                <a:lnTo>
                  <a:pt x="2529344" y="1893404"/>
                </a:lnTo>
                <a:lnTo>
                  <a:pt x="2529344" y="1802117"/>
                </a:lnTo>
                <a:lnTo>
                  <a:pt x="2478836" y="1785366"/>
                </a:lnTo>
                <a:lnTo>
                  <a:pt x="2434374" y="1757781"/>
                </a:lnTo>
                <a:lnTo>
                  <a:pt x="2397569" y="1720977"/>
                </a:lnTo>
                <a:lnTo>
                  <a:pt x="2369985" y="1676527"/>
                </a:lnTo>
                <a:lnTo>
                  <a:pt x="2353233" y="1626006"/>
                </a:lnTo>
                <a:lnTo>
                  <a:pt x="2529344" y="1626006"/>
                </a:lnTo>
                <a:lnTo>
                  <a:pt x="2529344" y="1535684"/>
                </a:lnTo>
                <a:lnTo>
                  <a:pt x="1101204" y="1535684"/>
                </a:lnTo>
                <a:lnTo>
                  <a:pt x="1101204" y="1626006"/>
                </a:lnTo>
                <a:lnTo>
                  <a:pt x="1062570" y="1654187"/>
                </a:lnTo>
                <a:lnTo>
                  <a:pt x="1026604" y="1685569"/>
                </a:lnTo>
                <a:lnTo>
                  <a:pt x="993521" y="1719948"/>
                </a:lnTo>
                <a:lnTo>
                  <a:pt x="963536" y="1757108"/>
                </a:lnTo>
                <a:lnTo>
                  <a:pt x="936853" y="1796859"/>
                </a:lnTo>
                <a:lnTo>
                  <a:pt x="913701" y="1838972"/>
                </a:lnTo>
                <a:lnTo>
                  <a:pt x="894270" y="1883244"/>
                </a:lnTo>
                <a:lnTo>
                  <a:pt x="894181" y="1883537"/>
                </a:lnTo>
                <a:lnTo>
                  <a:pt x="878801" y="1929460"/>
                </a:lnTo>
                <a:lnTo>
                  <a:pt x="867473" y="1977415"/>
                </a:lnTo>
                <a:lnTo>
                  <a:pt x="860526" y="2026894"/>
                </a:lnTo>
                <a:lnTo>
                  <a:pt x="860450" y="2028532"/>
                </a:lnTo>
                <a:lnTo>
                  <a:pt x="858164" y="2077681"/>
                </a:lnTo>
                <a:lnTo>
                  <a:pt x="860526" y="2128469"/>
                </a:lnTo>
                <a:lnTo>
                  <a:pt x="867473" y="2177948"/>
                </a:lnTo>
                <a:lnTo>
                  <a:pt x="878801" y="2225903"/>
                </a:lnTo>
                <a:lnTo>
                  <a:pt x="894270" y="2272119"/>
                </a:lnTo>
                <a:lnTo>
                  <a:pt x="913701" y="2316391"/>
                </a:lnTo>
                <a:lnTo>
                  <a:pt x="936853" y="2358504"/>
                </a:lnTo>
                <a:lnTo>
                  <a:pt x="963536" y="2398255"/>
                </a:lnTo>
                <a:lnTo>
                  <a:pt x="993521" y="2435415"/>
                </a:lnTo>
                <a:lnTo>
                  <a:pt x="1026604" y="2469794"/>
                </a:lnTo>
                <a:lnTo>
                  <a:pt x="1062570" y="2501176"/>
                </a:lnTo>
                <a:lnTo>
                  <a:pt x="1101204" y="2529344"/>
                </a:lnTo>
                <a:lnTo>
                  <a:pt x="538378" y="2529344"/>
                </a:lnTo>
                <a:lnTo>
                  <a:pt x="528510" y="2484450"/>
                </a:lnTo>
                <a:lnTo>
                  <a:pt x="512470" y="2442095"/>
                </a:lnTo>
                <a:lnTo>
                  <a:pt x="490905" y="2403043"/>
                </a:lnTo>
                <a:lnTo>
                  <a:pt x="464172" y="2367546"/>
                </a:lnTo>
                <a:lnTo>
                  <a:pt x="449872" y="2353246"/>
                </a:lnTo>
                <a:lnTo>
                  <a:pt x="447103" y="2350478"/>
                </a:lnTo>
                <a:lnTo>
                  <a:pt x="447103" y="2529344"/>
                </a:lnTo>
                <a:lnTo>
                  <a:pt x="270992" y="2529344"/>
                </a:lnTo>
                <a:lnTo>
                  <a:pt x="270992" y="2353246"/>
                </a:lnTo>
                <a:lnTo>
                  <a:pt x="321500" y="2369997"/>
                </a:lnTo>
                <a:lnTo>
                  <a:pt x="365963" y="2397569"/>
                </a:lnTo>
                <a:lnTo>
                  <a:pt x="402767" y="2434386"/>
                </a:lnTo>
                <a:lnTo>
                  <a:pt x="430352" y="2478836"/>
                </a:lnTo>
                <a:lnTo>
                  <a:pt x="447103" y="2529344"/>
                </a:lnTo>
                <a:lnTo>
                  <a:pt x="447103" y="2350478"/>
                </a:lnTo>
                <a:lnTo>
                  <a:pt x="397294" y="2309431"/>
                </a:lnTo>
                <a:lnTo>
                  <a:pt x="358165" y="2287816"/>
                </a:lnTo>
                <a:lnTo>
                  <a:pt x="315899" y="2271826"/>
                </a:lnTo>
                <a:lnTo>
                  <a:pt x="270992" y="2261959"/>
                </a:lnTo>
                <a:lnTo>
                  <a:pt x="270992" y="1893404"/>
                </a:lnTo>
                <a:lnTo>
                  <a:pt x="315899" y="1883537"/>
                </a:lnTo>
                <a:lnTo>
                  <a:pt x="358165" y="1867547"/>
                </a:lnTo>
                <a:lnTo>
                  <a:pt x="397294" y="1845932"/>
                </a:lnTo>
                <a:lnTo>
                  <a:pt x="432803" y="1819186"/>
                </a:lnTo>
                <a:lnTo>
                  <a:pt x="449872" y="1802117"/>
                </a:lnTo>
                <a:lnTo>
                  <a:pt x="464172" y="1787817"/>
                </a:lnTo>
                <a:lnTo>
                  <a:pt x="490905" y="1752320"/>
                </a:lnTo>
                <a:lnTo>
                  <a:pt x="512521" y="1713179"/>
                </a:lnTo>
                <a:lnTo>
                  <a:pt x="528510" y="1670913"/>
                </a:lnTo>
                <a:lnTo>
                  <a:pt x="538378" y="1626006"/>
                </a:lnTo>
                <a:lnTo>
                  <a:pt x="1101204" y="1626006"/>
                </a:lnTo>
                <a:lnTo>
                  <a:pt x="1101204" y="1535684"/>
                </a:lnTo>
                <a:lnTo>
                  <a:pt x="447103" y="1535684"/>
                </a:lnTo>
                <a:lnTo>
                  <a:pt x="447103" y="1626006"/>
                </a:lnTo>
                <a:lnTo>
                  <a:pt x="430352" y="1676527"/>
                </a:lnTo>
                <a:lnTo>
                  <a:pt x="402767" y="1720977"/>
                </a:lnTo>
                <a:lnTo>
                  <a:pt x="365963" y="1757781"/>
                </a:lnTo>
                <a:lnTo>
                  <a:pt x="321500" y="1785366"/>
                </a:lnTo>
                <a:lnTo>
                  <a:pt x="270992" y="1802117"/>
                </a:lnTo>
                <a:lnTo>
                  <a:pt x="270992" y="1626006"/>
                </a:lnTo>
                <a:lnTo>
                  <a:pt x="447103" y="1626006"/>
                </a:lnTo>
                <a:lnTo>
                  <a:pt x="447103" y="1535684"/>
                </a:lnTo>
                <a:lnTo>
                  <a:pt x="180657" y="1535684"/>
                </a:lnTo>
                <a:lnTo>
                  <a:pt x="180657" y="2619679"/>
                </a:lnTo>
                <a:lnTo>
                  <a:pt x="2619679" y="2619679"/>
                </a:lnTo>
                <a:lnTo>
                  <a:pt x="2619679" y="2529344"/>
                </a:lnTo>
                <a:lnTo>
                  <a:pt x="2619679" y="2353246"/>
                </a:lnTo>
                <a:lnTo>
                  <a:pt x="2619679" y="1802117"/>
                </a:lnTo>
                <a:lnTo>
                  <a:pt x="2619679" y="1626006"/>
                </a:lnTo>
                <a:lnTo>
                  <a:pt x="2619679" y="1535684"/>
                </a:lnTo>
                <a:close/>
              </a:path>
              <a:path w="2800350" h="2794000">
                <a:moveTo>
                  <a:pt x="2800350" y="1346200"/>
                </a:moveTo>
                <a:lnTo>
                  <a:pt x="2710015" y="1346200"/>
                </a:lnTo>
                <a:lnTo>
                  <a:pt x="2710015" y="1435100"/>
                </a:lnTo>
                <a:lnTo>
                  <a:pt x="2710015" y="2705100"/>
                </a:lnTo>
                <a:lnTo>
                  <a:pt x="90322" y="2705100"/>
                </a:lnTo>
                <a:lnTo>
                  <a:pt x="90322" y="1435100"/>
                </a:lnTo>
                <a:lnTo>
                  <a:pt x="2710015" y="1435100"/>
                </a:lnTo>
                <a:lnTo>
                  <a:pt x="2710015" y="1346200"/>
                </a:lnTo>
                <a:lnTo>
                  <a:pt x="2218779" y="1346200"/>
                </a:lnTo>
                <a:lnTo>
                  <a:pt x="2205913" y="1295400"/>
                </a:lnTo>
                <a:lnTo>
                  <a:pt x="2191270" y="1244600"/>
                </a:lnTo>
                <a:lnTo>
                  <a:pt x="2174862" y="1206500"/>
                </a:lnTo>
                <a:lnTo>
                  <a:pt x="2156726" y="1155700"/>
                </a:lnTo>
                <a:lnTo>
                  <a:pt x="2136889" y="1104900"/>
                </a:lnTo>
                <a:lnTo>
                  <a:pt x="2125637" y="1084973"/>
                </a:lnTo>
                <a:lnTo>
                  <a:pt x="2125637" y="1346200"/>
                </a:lnTo>
                <a:lnTo>
                  <a:pt x="674700" y="1346200"/>
                </a:lnTo>
                <a:lnTo>
                  <a:pt x="688365" y="1295400"/>
                </a:lnTo>
                <a:lnTo>
                  <a:pt x="703910" y="1257300"/>
                </a:lnTo>
                <a:lnTo>
                  <a:pt x="721283" y="1206500"/>
                </a:lnTo>
                <a:lnTo>
                  <a:pt x="740460" y="1155700"/>
                </a:lnTo>
                <a:lnTo>
                  <a:pt x="761403" y="1104900"/>
                </a:lnTo>
                <a:lnTo>
                  <a:pt x="784098" y="1066800"/>
                </a:lnTo>
                <a:lnTo>
                  <a:pt x="808507" y="1016000"/>
                </a:lnTo>
                <a:lnTo>
                  <a:pt x="834605" y="977900"/>
                </a:lnTo>
                <a:lnTo>
                  <a:pt x="862342" y="939800"/>
                </a:lnTo>
                <a:lnTo>
                  <a:pt x="891705" y="889000"/>
                </a:lnTo>
                <a:lnTo>
                  <a:pt x="922667" y="850900"/>
                </a:lnTo>
                <a:lnTo>
                  <a:pt x="955179" y="812800"/>
                </a:lnTo>
                <a:lnTo>
                  <a:pt x="989228" y="774700"/>
                </a:lnTo>
                <a:lnTo>
                  <a:pt x="1024788" y="736600"/>
                </a:lnTo>
                <a:lnTo>
                  <a:pt x="1061796" y="698500"/>
                </a:lnTo>
                <a:lnTo>
                  <a:pt x="1100264" y="673100"/>
                </a:lnTo>
                <a:lnTo>
                  <a:pt x="1242949" y="673100"/>
                </a:lnTo>
                <a:lnTo>
                  <a:pt x="1219517" y="711200"/>
                </a:lnTo>
                <a:lnTo>
                  <a:pt x="1201585" y="762000"/>
                </a:lnTo>
                <a:lnTo>
                  <a:pt x="1188643" y="812800"/>
                </a:lnTo>
                <a:lnTo>
                  <a:pt x="1180160" y="863600"/>
                </a:lnTo>
                <a:lnTo>
                  <a:pt x="1175639" y="901700"/>
                </a:lnTo>
                <a:lnTo>
                  <a:pt x="1138897" y="927100"/>
                </a:lnTo>
                <a:lnTo>
                  <a:pt x="1109891" y="952500"/>
                </a:lnTo>
                <a:lnTo>
                  <a:pt x="1090841" y="990600"/>
                </a:lnTo>
                <a:lnTo>
                  <a:pt x="1083995" y="1028700"/>
                </a:lnTo>
                <a:lnTo>
                  <a:pt x="1090917" y="1079500"/>
                </a:lnTo>
                <a:lnTo>
                  <a:pt x="1110183" y="1117600"/>
                </a:lnTo>
                <a:lnTo>
                  <a:pt x="1139532" y="1143000"/>
                </a:lnTo>
                <a:lnTo>
                  <a:pt x="1176718" y="1155700"/>
                </a:lnTo>
                <a:lnTo>
                  <a:pt x="1219504" y="1168400"/>
                </a:lnTo>
                <a:lnTo>
                  <a:pt x="1262278" y="1155700"/>
                </a:lnTo>
                <a:lnTo>
                  <a:pt x="1299476" y="1143000"/>
                </a:lnTo>
                <a:lnTo>
                  <a:pt x="1328826" y="1117600"/>
                </a:lnTo>
                <a:lnTo>
                  <a:pt x="1348079" y="1079500"/>
                </a:lnTo>
                <a:lnTo>
                  <a:pt x="1355001" y="1028700"/>
                </a:lnTo>
                <a:lnTo>
                  <a:pt x="1348435" y="990600"/>
                </a:lnTo>
                <a:lnTo>
                  <a:pt x="1330147" y="952500"/>
                </a:lnTo>
                <a:lnTo>
                  <a:pt x="1302207" y="927100"/>
                </a:lnTo>
                <a:lnTo>
                  <a:pt x="1266698" y="901700"/>
                </a:lnTo>
                <a:lnTo>
                  <a:pt x="1270660" y="863600"/>
                </a:lnTo>
                <a:lnTo>
                  <a:pt x="1277962" y="825500"/>
                </a:lnTo>
                <a:lnTo>
                  <a:pt x="1289608" y="787400"/>
                </a:lnTo>
                <a:lnTo>
                  <a:pt x="1306639" y="736600"/>
                </a:lnTo>
                <a:lnTo>
                  <a:pt x="1330058" y="698500"/>
                </a:lnTo>
                <a:lnTo>
                  <a:pt x="1400175" y="673100"/>
                </a:lnTo>
                <a:lnTo>
                  <a:pt x="1458150" y="685800"/>
                </a:lnTo>
                <a:lnTo>
                  <a:pt x="1496656" y="711200"/>
                </a:lnTo>
                <a:lnTo>
                  <a:pt x="1519682" y="736600"/>
                </a:lnTo>
                <a:lnTo>
                  <a:pt x="1531200" y="774700"/>
                </a:lnTo>
                <a:lnTo>
                  <a:pt x="1496606" y="787400"/>
                </a:lnTo>
                <a:lnTo>
                  <a:pt x="1469453" y="825500"/>
                </a:lnTo>
                <a:lnTo>
                  <a:pt x="1451698" y="850900"/>
                </a:lnTo>
                <a:lnTo>
                  <a:pt x="1445336" y="901700"/>
                </a:lnTo>
                <a:lnTo>
                  <a:pt x="1452257" y="939800"/>
                </a:lnTo>
                <a:lnTo>
                  <a:pt x="1471510" y="977900"/>
                </a:lnTo>
                <a:lnTo>
                  <a:pt x="1500873" y="1003300"/>
                </a:lnTo>
                <a:lnTo>
                  <a:pt x="1538058" y="1028700"/>
                </a:lnTo>
                <a:lnTo>
                  <a:pt x="1623618" y="1028700"/>
                </a:lnTo>
                <a:lnTo>
                  <a:pt x="1660804" y="1003300"/>
                </a:lnTo>
                <a:lnTo>
                  <a:pt x="1690154" y="977900"/>
                </a:lnTo>
                <a:lnTo>
                  <a:pt x="1709420" y="939800"/>
                </a:lnTo>
                <a:lnTo>
                  <a:pt x="1716341" y="901700"/>
                </a:lnTo>
                <a:lnTo>
                  <a:pt x="1709318" y="850900"/>
                </a:lnTo>
                <a:lnTo>
                  <a:pt x="1689798" y="812800"/>
                </a:lnTo>
                <a:lnTo>
                  <a:pt x="1660131" y="787400"/>
                </a:lnTo>
                <a:lnTo>
                  <a:pt x="1626006" y="775855"/>
                </a:lnTo>
                <a:lnTo>
                  <a:pt x="1626006" y="901700"/>
                </a:lnTo>
                <a:lnTo>
                  <a:pt x="1622450" y="914400"/>
                </a:lnTo>
                <a:lnTo>
                  <a:pt x="1612773" y="927100"/>
                </a:lnTo>
                <a:lnTo>
                  <a:pt x="1598409" y="939800"/>
                </a:lnTo>
                <a:lnTo>
                  <a:pt x="1563255" y="939800"/>
                </a:lnTo>
                <a:lnTo>
                  <a:pt x="1548904" y="927100"/>
                </a:lnTo>
                <a:lnTo>
                  <a:pt x="1539214" y="914400"/>
                </a:lnTo>
                <a:lnTo>
                  <a:pt x="1535671" y="901700"/>
                </a:lnTo>
                <a:lnTo>
                  <a:pt x="1539214" y="876300"/>
                </a:lnTo>
                <a:lnTo>
                  <a:pt x="1548904" y="863600"/>
                </a:lnTo>
                <a:lnTo>
                  <a:pt x="1563255" y="850900"/>
                </a:lnTo>
                <a:lnTo>
                  <a:pt x="1598409" y="850900"/>
                </a:lnTo>
                <a:lnTo>
                  <a:pt x="1612773" y="863600"/>
                </a:lnTo>
                <a:lnTo>
                  <a:pt x="1622450" y="876300"/>
                </a:lnTo>
                <a:lnTo>
                  <a:pt x="1626006" y="901700"/>
                </a:lnTo>
                <a:lnTo>
                  <a:pt x="1626006" y="775855"/>
                </a:lnTo>
                <a:lnTo>
                  <a:pt x="1622615" y="774700"/>
                </a:lnTo>
                <a:lnTo>
                  <a:pt x="1617472" y="749300"/>
                </a:lnTo>
                <a:lnTo>
                  <a:pt x="1609585" y="723900"/>
                </a:lnTo>
                <a:lnTo>
                  <a:pt x="1598688" y="698500"/>
                </a:lnTo>
                <a:lnTo>
                  <a:pt x="1584490" y="673100"/>
                </a:lnTo>
                <a:lnTo>
                  <a:pt x="1700072" y="673100"/>
                </a:lnTo>
                <a:lnTo>
                  <a:pt x="1738541" y="698500"/>
                </a:lnTo>
                <a:lnTo>
                  <a:pt x="1775548" y="736600"/>
                </a:lnTo>
                <a:lnTo>
                  <a:pt x="1811108" y="774700"/>
                </a:lnTo>
                <a:lnTo>
                  <a:pt x="1845157" y="812800"/>
                </a:lnTo>
                <a:lnTo>
                  <a:pt x="1877669" y="850900"/>
                </a:lnTo>
                <a:lnTo>
                  <a:pt x="1908632" y="889000"/>
                </a:lnTo>
                <a:lnTo>
                  <a:pt x="1937994" y="939800"/>
                </a:lnTo>
                <a:lnTo>
                  <a:pt x="1965744" y="977900"/>
                </a:lnTo>
                <a:lnTo>
                  <a:pt x="1991829" y="1016000"/>
                </a:lnTo>
                <a:lnTo>
                  <a:pt x="2016239" y="1066800"/>
                </a:lnTo>
                <a:lnTo>
                  <a:pt x="2038934" y="1104900"/>
                </a:lnTo>
                <a:lnTo>
                  <a:pt x="2059876" y="1155700"/>
                </a:lnTo>
                <a:lnTo>
                  <a:pt x="2079053" y="1206500"/>
                </a:lnTo>
                <a:lnTo>
                  <a:pt x="2096427" y="1257300"/>
                </a:lnTo>
                <a:lnTo>
                  <a:pt x="2111972" y="1295400"/>
                </a:lnTo>
                <a:lnTo>
                  <a:pt x="2125637" y="1346200"/>
                </a:lnTo>
                <a:lnTo>
                  <a:pt x="2125637" y="1084973"/>
                </a:lnTo>
                <a:lnTo>
                  <a:pt x="2115375" y="1066800"/>
                </a:lnTo>
                <a:lnTo>
                  <a:pt x="2092223" y="1016000"/>
                </a:lnTo>
                <a:lnTo>
                  <a:pt x="2067458" y="977900"/>
                </a:lnTo>
                <a:lnTo>
                  <a:pt x="2041105" y="927100"/>
                </a:lnTo>
                <a:lnTo>
                  <a:pt x="2013204" y="889000"/>
                </a:lnTo>
                <a:lnTo>
                  <a:pt x="1983778" y="838200"/>
                </a:lnTo>
                <a:lnTo>
                  <a:pt x="1952840" y="800100"/>
                </a:lnTo>
                <a:lnTo>
                  <a:pt x="1920443" y="762000"/>
                </a:lnTo>
                <a:lnTo>
                  <a:pt x="1886610" y="723900"/>
                </a:lnTo>
                <a:lnTo>
                  <a:pt x="1851367" y="685800"/>
                </a:lnTo>
                <a:lnTo>
                  <a:pt x="1814741" y="647700"/>
                </a:lnTo>
                <a:lnTo>
                  <a:pt x="1776768" y="622300"/>
                </a:lnTo>
                <a:lnTo>
                  <a:pt x="1789214" y="596900"/>
                </a:lnTo>
                <a:lnTo>
                  <a:pt x="1798637" y="584200"/>
                </a:lnTo>
                <a:lnTo>
                  <a:pt x="1804593" y="558800"/>
                </a:lnTo>
                <a:lnTo>
                  <a:pt x="1806676" y="533400"/>
                </a:lnTo>
                <a:lnTo>
                  <a:pt x="1801698" y="495300"/>
                </a:lnTo>
                <a:lnTo>
                  <a:pt x="1787728" y="469900"/>
                </a:lnTo>
                <a:lnTo>
                  <a:pt x="1766125" y="444500"/>
                </a:lnTo>
                <a:lnTo>
                  <a:pt x="1738287" y="419100"/>
                </a:lnTo>
                <a:lnTo>
                  <a:pt x="1748002" y="406400"/>
                </a:lnTo>
                <a:lnTo>
                  <a:pt x="1800212" y="342900"/>
                </a:lnTo>
                <a:lnTo>
                  <a:pt x="1836369" y="304800"/>
                </a:lnTo>
                <a:lnTo>
                  <a:pt x="1875624" y="266700"/>
                </a:lnTo>
                <a:lnTo>
                  <a:pt x="1917712" y="241300"/>
                </a:lnTo>
                <a:lnTo>
                  <a:pt x="1962365" y="215900"/>
                </a:lnTo>
                <a:lnTo>
                  <a:pt x="2008162" y="190500"/>
                </a:lnTo>
                <a:lnTo>
                  <a:pt x="1945881" y="101600"/>
                </a:lnTo>
                <a:lnTo>
                  <a:pt x="1936013" y="88900"/>
                </a:lnTo>
                <a:lnTo>
                  <a:pt x="1916277" y="63500"/>
                </a:lnTo>
                <a:lnTo>
                  <a:pt x="1880743" y="38100"/>
                </a:lnTo>
                <a:lnTo>
                  <a:pt x="1877314" y="35941"/>
                </a:lnTo>
                <a:lnTo>
                  <a:pt x="1877314" y="152400"/>
                </a:lnTo>
                <a:lnTo>
                  <a:pt x="1836775" y="190500"/>
                </a:lnTo>
                <a:lnTo>
                  <a:pt x="1798370" y="215900"/>
                </a:lnTo>
                <a:lnTo>
                  <a:pt x="1762290" y="241300"/>
                </a:lnTo>
                <a:lnTo>
                  <a:pt x="1728685" y="279400"/>
                </a:lnTo>
                <a:lnTo>
                  <a:pt x="1716341" y="294601"/>
                </a:lnTo>
                <a:lnTo>
                  <a:pt x="1716341" y="533400"/>
                </a:lnTo>
                <a:lnTo>
                  <a:pt x="1712785" y="558800"/>
                </a:lnTo>
                <a:lnTo>
                  <a:pt x="1703108" y="571500"/>
                </a:lnTo>
                <a:lnTo>
                  <a:pt x="1688744" y="571500"/>
                </a:lnTo>
                <a:lnTo>
                  <a:pt x="1671167" y="584200"/>
                </a:lnTo>
                <a:lnTo>
                  <a:pt x="1264666" y="584200"/>
                </a:lnTo>
                <a:lnTo>
                  <a:pt x="1264666" y="1028700"/>
                </a:lnTo>
                <a:lnTo>
                  <a:pt x="1261122" y="1054100"/>
                </a:lnTo>
                <a:lnTo>
                  <a:pt x="1251432" y="1066800"/>
                </a:lnTo>
                <a:lnTo>
                  <a:pt x="1237081" y="1079500"/>
                </a:lnTo>
                <a:lnTo>
                  <a:pt x="1201928" y="1079500"/>
                </a:lnTo>
                <a:lnTo>
                  <a:pt x="1187564" y="1066800"/>
                </a:lnTo>
                <a:lnTo>
                  <a:pt x="1177886" y="1054100"/>
                </a:lnTo>
                <a:lnTo>
                  <a:pt x="1174330" y="1028700"/>
                </a:lnTo>
                <a:lnTo>
                  <a:pt x="1177886" y="1016000"/>
                </a:lnTo>
                <a:lnTo>
                  <a:pt x="1187564" y="1003300"/>
                </a:lnTo>
                <a:lnTo>
                  <a:pt x="1201928" y="990600"/>
                </a:lnTo>
                <a:lnTo>
                  <a:pt x="1237081" y="990600"/>
                </a:lnTo>
                <a:lnTo>
                  <a:pt x="1251432" y="1003300"/>
                </a:lnTo>
                <a:lnTo>
                  <a:pt x="1261122" y="1016000"/>
                </a:lnTo>
                <a:lnTo>
                  <a:pt x="1264666" y="1028700"/>
                </a:lnTo>
                <a:lnTo>
                  <a:pt x="1264666" y="584200"/>
                </a:lnTo>
                <a:lnTo>
                  <a:pt x="1129169" y="584200"/>
                </a:lnTo>
                <a:lnTo>
                  <a:pt x="1111592" y="571500"/>
                </a:lnTo>
                <a:lnTo>
                  <a:pt x="1097229" y="571500"/>
                </a:lnTo>
                <a:lnTo>
                  <a:pt x="1087551" y="558800"/>
                </a:lnTo>
                <a:lnTo>
                  <a:pt x="1083995" y="533400"/>
                </a:lnTo>
                <a:lnTo>
                  <a:pt x="1087551" y="520700"/>
                </a:lnTo>
                <a:lnTo>
                  <a:pt x="1097229" y="508000"/>
                </a:lnTo>
                <a:lnTo>
                  <a:pt x="1111592" y="495300"/>
                </a:lnTo>
                <a:lnTo>
                  <a:pt x="1688744" y="495300"/>
                </a:lnTo>
                <a:lnTo>
                  <a:pt x="1703108" y="508000"/>
                </a:lnTo>
                <a:lnTo>
                  <a:pt x="1712785" y="520700"/>
                </a:lnTo>
                <a:lnTo>
                  <a:pt x="1716341" y="533400"/>
                </a:lnTo>
                <a:lnTo>
                  <a:pt x="1716341" y="294601"/>
                </a:lnTo>
                <a:lnTo>
                  <a:pt x="1697723" y="317500"/>
                </a:lnTo>
                <a:lnTo>
                  <a:pt x="1669567" y="355600"/>
                </a:lnTo>
                <a:lnTo>
                  <a:pt x="1644383" y="406400"/>
                </a:lnTo>
                <a:lnTo>
                  <a:pt x="1155954" y="406400"/>
                </a:lnTo>
                <a:lnTo>
                  <a:pt x="1130769" y="355600"/>
                </a:lnTo>
                <a:lnTo>
                  <a:pt x="1102614" y="317500"/>
                </a:lnTo>
                <a:lnTo>
                  <a:pt x="1071651" y="279400"/>
                </a:lnTo>
                <a:lnTo>
                  <a:pt x="1038047" y="241300"/>
                </a:lnTo>
                <a:lnTo>
                  <a:pt x="1001966" y="215900"/>
                </a:lnTo>
                <a:lnTo>
                  <a:pt x="963561" y="190500"/>
                </a:lnTo>
                <a:lnTo>
                  <a:pt x="923023" y="152400"/>
                </a:lnTo>
                <a:lnTo>
                  <a:pt x="929614" y="152400"/>
                </a:lnTo>
                <a:lnTo>
                  <a:pt x="953020" y="127000"/>
                </a:lnTo>
                <a:lnTo>
                  <a:pt x="981849" y="101600"/>
                </a:lnTo>
                <a:lnTo>
                  <a:pt x="1014755" y="88900"/>
                </a:lnTo>
                <a:lnTo>
                  <a:pt x="1105877" y="88900"/>
                </a:lnTo>
                <a:lnTo>
                  <a:pt x="1130935" y="114300"/>
                </a:lnTo>
                <a:lnTo>
                  <a:pt x="1152969" y="127000"/>
                </a:lnTo>
                <a:lnTo>
                  <a:pt x="1219504" y="190500"/>
                </a:lnTo>
                <a:lnTo>
                  <a:pt x="1277899" y="139700"/>
                </a:lnTo>
                <a:lnTo>
                  <a:pt x="1304188" y="114300"/>
                </a:lnTo>
                <a:lnTo>
                  <a:pt x="1334033" y="101600"/>
                </a:lnTo>
                <a:lnTo>
                  <a:pt x="1366380" y="88900"/>
                </a:lnTo>
                <a:lnTo>
                  <a:pt x="1433957" y="88900"/>
                </a:lnTo>
                <a:lnTo>
                  <a:pt x="1466303" y="101600"/>
                </a:lnTo>
                <a:lnTo>
                  <a:pt x="1496148" y="114300"/>
                </a:lnTo>
                <a:lnTo>
                  <a:pt x="1522437" y="139700"/>
                </a:lnTo>
                <a:lnTo>
                  <a:pt x="1580832" y="190500"/>
                </a:lnTo>
                <a:lnTo>
                  <a:pt x="1647367" y="127000"/>
                </a:lnTo>
                <a:lnTo>
                  <a:pt x="1669402" y="114300"/>
                </a:lnTo>
                <a:lnTo>
                  <a:pt x="1694459" y="88900"/>
                </a:lnTo>
                <a:lnTo>
                  <a:pt x="1785556" y="88900"/>
                </a:lnTo>
                <a:lnTo>
                  <a:pt x="1818462" y="101600"/>
                </a:lnTo>
                <a:lnTo>
                  <a:pt x="1847316" y="127000"/>
                </a:lnTo>
                <a:lnTo>
                  <a:pt x="1870722" y="152400"/>
                </a:lnTo>
                <a:lnTo>
                  <a:pt x="1877314" y="152400"/>
                </a:lnTo>
                <a:lnTo>
                  <a:pt x="1877314" y="35941"/>
                </a:lnTo>
                <a:lnTo>
                  <a:pt x="1840420" y="12700"/>
                </a:lnTo>
                <a:lnTo>
                  <a:pt x="1796453" y="0"/>
                </a:lnTo>
                <a:lnTo>
                  <a:pt x="1703971" y="0"/>
                </a:lnTo>
                <a:lnTo>
                  <a:pt x="1659915" y="12700"/>
                </a:lnTo>
                <a:lnTo>
                  <a:pt x="1619262" y="38100"/>
                </a:lnTo>
                <a:lnTo>
                  <a:pt x="1583461" y="63500"/>
                </a:lnTo>
                <a:lnTo>
                  <a:pt x="1580705" y="63500"/>
                </a:lnTo>
                <a:lnTo>
                  <a:pt x="1541424" y="38100"/>
                </a:lnTo>
                <a:lnTo>
                  <a:pt x="1497279" y="12700"/>
                </a:lnTo>
                <a:lnTo>
                  <a:pt x="1449705" y="0"/>
                </a:lnTo>
                <a:lnTo>
                  <a:pt x="1350632" y="0"/>
                </a:lnTo>
                <a:lnTo>
                  <a:pt x="1303058" y="12700"/>
                </a:lnTo>
                <a:lnTo>
                  <a:pt x="1258887" y="38100"/>
                </a:lnTo>
                <a:lnTo>
                  <a:pt x="1219593" y="63500"/>
                </a:lnTo>
                <a:lnTo>
                  <a:pt x="1216837" y="63500"/>
                </a:lnTo>
                <a:lnTo>
                  <a:pt x="1181061" y="38100"/>
                </a:lnTo>
                <a:lnTo>
                  <a:pt x="1140421" y="12700"/>
                </a:lnTo>
                <a:lnTo>
                  <a:pt x="1096365" y="0"/>
                </a:lnTo>
                <a:lnTo>
                  <a:pt x="1003871" y="0"/>
                </a:lnTo>
                <a:lnTo>
                  <a:pt x="959904" y="12700"/>
                </a:lnTo>
                <a:lnTo>
                  <a:pt x="919568" y="38100"/>
                </a:lnTo>
                <a:lnTo>
                  <a:pt x="884021" y="63500"/>
                </a:lnTo>
                <a:lnTo>
                  <a:pt x="854417" y="101600"/>
                </a:lnTo>
                <a:lnTo>
                  <a:pt x="792226" y="190500"/>
                </a:lnTo>
                <a:lnTo>
                  <a:pt x="837971" y="215900"/>
                </a:lnTo>
                <a:lnTo>
                  <a:pt x="882637" y="241300"/>
                </a:lnTo>
                <a:lnTo>
                  <a:pt x="924737" y="266700"/>
                </a:lnTo>
                <a:lnTo>
                  <a:pt x="963980" y="304800"/>
                </a:lnTo>
                <a:lnTo>
                  <a:pt x="1000137" y="342900"/>
                </a:lnTo>
                <a:lnTo>
                  <a:pt x="1032903" y="381000"/>
                </a:lnTo>
                <a:lnTo>
                  <a:pt x="1062050" y="419100"/>
                </a:lnTo>
                <a:lnTo>
                  <a:pt x="1034211" y="444500"/>
                </a:lnTo>
                <a:lnTo>
                  <a:pt x="1012609" y="469900"/>
                </a:lnTo>
                <a:lnTo>
                  <a:pt x="998639" y="495300"/>
                </a:lnTo>
                <a:lnTo>
                  <a:pt x="993660" y="533400"/>
                </a:lnTo>
                <a:lnTo>
                  <a:pt x="995743" y="558800"/>
                </a:lnTo>
                <a:lnTo>
                  <a:pt x="1001699" y="584200"/>
                </a:lnTo>
                <a:lnTo>
                  <a:pt x="1011097" y="596900"/>
                </a:lnTo>
                <a:lnTo>
                  <a:pt x="1023518" y="622300"/>
                </a:lnTo>
                <a:lnTo>
                  <a:pt x="985545" y="647700"/>
                </a:lnTo>
                <a:lnTo>
                  <a:pt x="948918" y="685800"/>
                </a:lnTo>
                <a:lnTo>
                  <a:pt x="913676" y="723900"/>
                </a:lnTo>
                <a:lnTo>
                  <a:pt x="879856" y="762000"/>
                </a:lnTo>
                <a:lnTo>
                  <a:pt x="847458" y="800100"/>
                </a:lnTo>
                <a:lnTo>
                  <a:pt x="816533" y="838200"/>
                </a:lnTo>
                <a:lnTo>
                  <a:pt x="787107" y="889000"/>
                </a:lnTo>
                <a:lnTo>
                  <a:pt x="759206" y="927100"/>
                </a:lnTo>
                <a:lnTo>
                  <a:pt x="732853" y="977900"/>
                </a:lnTo>
                <a:lnTo>
                  <a:pt x="708101" y="1016000"/>
                </a:lnTo>
                <a:lnTo>
                  <a:pt x="684949" y="1066800"/>
                </a:lnTo>
                <a:lnTo>
                  <a:pt x="663448" y="1104900"/>
                </a:lnTo>
                <a:lnTo>
                  <a:pt x="643610" y="1155700"/>
                </a:lnTo>
                <a:lnTo>
                  <a:pt x="625475" y="1206500"/>
                </a:lnTo>
                <a:lnTo>
                  <a:pt x="609066" y="1244600"/>
                </a:lnTo>
                <a:lnTo>
                  <a:pt x="594423" y="1295400"/>
                </a:lnTo>
                <a:lnTo>
                  <a:pt x="581558" y="1346200"/>
                </a:lnTo>
                <a:lnTo>
                  <a:pt x="0" y="1346200"/>
                </a:lnTo>
                <a:lnTo>
                  <a:pt x="0" y="2794000"/>
                </a:lnTo>
                <a:lnTo>
                  <a:pt x="2800350" y="2794000"/>
                </a:lnTo>
                <a:lnTo>
                  <a:pt x="2800350" y="2705100"/>
                </a:lnTo>
                <a:lnTo>
                  <a:pt x="2800350" y="1435100"/>
                </a:lnTo>
                <a:lnTo>
                  <a:pt x="2800350" y="134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53773"/>
            <a:ext cx="18286259" cy="12332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674" y="1255076"/>
            <a:ext cx="152400" cy="1523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73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750" spc="450" dirty="0"/>
              <a:t>ECONOMIC</a:t>
            </a:r>
            <a:r>
              <a:rPr sz="3750" spc="-35" dirty="0"/>
              <a:t> </a:t>
            </a:r>
            <a:r>
              <a:rPr sz="3750" spc="315" dirty="0"/>
              <a:t>SITUATION</a:t>
            </a:r>
            <a:r>
              <a:rPr sz="3750" spc="-30" dirty="0"/>
              <a:t> </a:t>
            </a:r>
            <a:r>
              <a:rPr sz="3750" spc="-25" dirty="0"/>
              <a:t>II:</a:t>
            </a:r>
            <a:endParaRPr sz="37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674" y="2283776"/>
            <a:ext cx="152400" cy="1523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1687" y="2020569"/>
            <a:ext cx="4605020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750" b="1" spc="270" dirty="0">
                <a:latin typeface="Trebuchet MS"/>
                <a:cs typeface="Trebuchet MS"/>
              </a:rPr>
              <a:t>Remaining</a:t>
            </a:r>
            <a:r>
              <a:rPr sz="3750" b="1" spc="-50" dirty="0">
                <a:latin typeface="Trebuchet MS"/>
                <a:cs typeface="Trebuchet MS"/>
              </a:rPr>
              <a:t> </a:t>
            </a:r>
            <a:r>
              <a:rPr sz="3750" b="1" spc="160" dirty="0">
                <a:latin typeface="Trebuchet MS"/>
                <a:cs typeface="Trebuchet MS"/>
              </a:rPr>
              <a:t>money: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0791" y="7900732"/>
            <a:ext cx="12552045" cy="10693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20"/>
              </a:spcBef>
            </a:pPr>
            <a:r>
              <a:rPr sz="2450" b="1" spc="150" dirty="0">
                <a:solidFill>
                  <a:srgbClr val="0000FF"/>
                </a:solidFill>
                <a:latin typeface="Trebuchet MS"/>
                <a:cs typeface="Trebuchet MS"/>
              </a:rPr>
              <a:t>+€97.500</a:t>
            </a:r>
            <a:r>
              <a:rPr sz="2450" b="1" spc="-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215" dirty="0">
                <a:solidFill>
                  <a:srgbClr val="0000FF"/>
                </a:solidFill>
                <a:latin typeface="Trebuchet MS"/>
                <a:cs typeface="Trebuchet MS"/>
              </a:rPr>
              <a:t>(Common</a:t>
            </a:r>
            <a:r>
              <a:rPr sz="245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10" dirty="0">
                <a:solidFill>
                  <a:srgbClr val="0000FF"/>
                </a:solidFill>
                <a:latin typeface="Trebuchet MS"/>
                <a:cs typeface="Trebuchet MS"/>
              </a:rPr>
              <a:t>Pot)</a:t>
            </a:r>
            <a:r>
              <a:rPr sz="245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-175" dirty="0">
                <a:solidFill>
                  <a:srgbClr val="0000FF"/>
                </a:solidFill>
                <a:latin typeface="Trebuchet MS"/>
                <a:cs typeface="Trebuchet MS"/>
              </a:rPr>
              <a:t>-</a:t>
            </a:r>
            <a:r>
              <a:rPr sz="2450" b="1" spc="-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20" dirty="0">
                <a:solidFill>
                  <a:srgbClr val="0000FF"/>
                </a:solidFill>
                <a:latin typeface="Trebuchet MS"/>
                <a:cs typeface="Trebuchet MS"/>
              </a:rPr>
              <a:t>€49.096,36</a:t>
            </a:r>
            <a:r>
              <a:rPr sz="245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45" dirty="0">
                <a:solidFill>
                  <a:srgbClr val="0000FF"/>
                </a:solidFill>
                <a:latin typeface="Trebuchet MS"/>
                <a:cs typeface="Trebuchet MS"/>
              </a:rPr>
              <a:t>(Events)</a:t>
            </a:r>
            <a:r>
              <a:rPr sz="245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00" dirty="0">
                <a:solidFill>
                  <a:srgbClr val="0000FF"/>
                </a:solidFill>
                <a:latin typeface="Trebuchet MS"/>
                <a:cs typeface="Trebuchet MS"/>
              </a:rPr>
              <a:t>=</a:t>
            </a:r>
            <a:r>
              <a:rPr sz="245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00" dirty="0">
                <a:solidFill>
                  <a:srgbClr val="0000FF"/>
                </a:solidFill>
                <a:latin typeface="Trebuchet MS"/>
                <a:cs typeface="Trebuchet MS"/>
              </a:rPr>
              <a:t>€</a:t>
            </a:r>
            <a:r>
              <a:rPr sz="2450" b="1" spc="-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70" dirty="0">
                <a:solidFill>
                  <a:srgbClr val="0000FF"/>
                </a:solidFill>
                <a:latin typeface="Trebuchet MS"/>
                <a:cs typeface="Trebuchet MS"/>
              </a:rPr>
              <a:t>48.403,64.</a:t>
            </a:r>
            <a:endParaRPr sz="2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sz="2450" b="1" spc="105" dirty="0">
                <a:solidFill>
                  <a:srgbClr val="0000FF"/>
                </a:solidFill>
                <a:latin typeface="Trebuchet MS"/>
                <a:cs typeface="Trebuchet MS"/>
              </a:rPr>
              <a:t>+€48.403,64:</a:t>
            </a:r>
            <a:r>
              <a:rPr sz="245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204" dirty="0">
                <a:solidFill>
                  <a:srgbClr val="0000FF"/>
                </a:solidFill>
                <a:latin typeface="Trebuchet MS"/>
                <a:cs typeface="Trebuchet MS"/>
              </a:rPr>
              <a:t>Workshop</a:t>
            </a:r>
            <a:r>
              <a:rPr sz="245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55" dirty="0">
                <a:solidFill>
                  <a:srgbClr val="0000FF"/>
                </a:solidFill>
                <a:latin typeface="Trebuchet MS"/>
                <a:cs typeface="Trebuchet MS"/>
              </a:rPr>
              <a:t>in</a:t>
            </a:r>
            <a:r>
              <a:rPr sz="245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85" dirty="0">
                <a:solidFill>
                  <a:srgbClr val="0000FF"/>
                </a:solidFill>
                <a:latin typeface="Trebuchet MS"/>
                <a:cs typeface="Trebuchet MS"/>
              </a:rPr>
              <a:t>Copenhagen,</a:t>
            </a:r>
            <a:r>
              <a:rPr sz="245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50" dirty="0">
                <a:solidFill>
                  <a:srgbClr val="0000FF"/>
                </a:solidFill>
                <a:latin typeface="Trebuchet MS"/>
                <a:cs typeface="Trebuchet MS"/>
              </a:rPr>
              <a:t>Conference</a:t>
            </a:r>
            <a:r>
              <a:rPr sz="245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55" dirty="0">
                <a:solidFill>
                  <a:srgbClr val="0000FF"/>
                </a:solidFill>
                <a:latin typeface="Trebuchet MS"/>
                <a:cs typeface="Trebuchet MS"/>
              </a:rPr>
              <a:t>in</a:t>
            </a:r>
            <a:r>
              <a:rPr sz="245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25" dirty="0">
                <a:solidFill>
                  <a:srgbClr val="0000FF"/>
                </a:solidFill>
                <a:latin typeface="Trebuchet MS"/>
                <a:cs typeface="Trebuchet MS"/>
              </a:rPr>
              <a:t>Paris</a:t>
            </a:r>
            <a:r>
              <a:rPr sz="245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dirty="0">
                <a:solidFill>
                  <a:srgbClr val="0000FF"/>
                </a:solidFill>
                <a:latin typeface="Trebuchet MS"/>
                <a:cs typeface="Trebuchet MS"/>
              </a:rPr>
              <a:t>&amp;</a:t>
            </a:r>
            <a:r>
              <a:rPr sz="245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75" dirty="0">
                <a:solidFill>
                  <a:srgbClr val="0000FF"/>
                </a:solidFill>
                <a:latin typeface="Trebuchet MS"/>
                <a:cs typeface="Trebuchet MS"/>
              </a:rPr>
              <a:t>Expo</a:t>
            </a:r>
            <a:r>
              <a:rPr sz="245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55" dirty="0">
                <a:solidFill>
                  <a:srgbClr val="0000FF"/>
                </a:solidFill>
                <a:latin typeface="Trebuchet MS"/>
                <a:cs typeface="Trebuchet MS"/>
              </a:rPr>
              <a:t>in</a:t>
            </a:r>
            <a:r>
              <a:rPr sz="245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50" b="1" spc="130" dirty="0">
                <a:solidFill>
                  <a:srgbClr val="0000FF"/>
                </a:solidFill>
                <a:latin typeface="Trebuchet MS"/>
                <a:cs typeface="Trebuchet MS"/>
              </a:rPr>
              <a:t>Osaka.</a:t>
            </a:r>
            <a:endParaRPr sz="24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86580" y="2903579"/>
            <a:ext cx="16499205" cy="6016625"/>
            <a:chOff x="886580" y="2903579"/>
            <a:chExt cx="16499205" cy="60166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5367" y="2903579"/>
              <a:ext cx="10902461" cy="4672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86574" y="7519415"/>
              <a:ext cx="1400175" cy="1400175"/>
            </a:xfrm>
            <a:custGeom>
              <a:avLst/>
              <a:gdLst/>
              <a:ahLst/>
              <a:cxnLst/>
              <a:rect l="l" t="t" r="r" b="b"/>
              <a:pathLst>
                <a:path w="1400175" h="1400175">
                  <a:moveTo>
                    <a:pt x="813003" y="858151"/>
                  </a:moveTo>
                  <a:lnTo>
                    <a:pt x="609752" y="858151"/>
                  </a:lnTo>
                  <a:lnTo>
                    <a:pt x="609752" y="903351"/>
                  </a:lnTo>
                  <a:lnTo>
                    <a:pt x="654926" y="903351"/>
                  </a:lnTo>
                  <a:lnTo>
                    <a:pt x="675944" y="906716"/>
                  </a:lnTo>
                  <a:lnTo>
                    <a:pt x="694232" y="916101"/>
                  </a:lnTo>
                  <a:lnTo>
                    <a:pt x="708774" y="930389"/>
                  </a:lnTo>
                  <a:lnTo>
                    <a:pt x="718515" y="948512"/>
                  </a:lnTo>
                  <a:lnTo>
                    <a:pt x="609752" y="948512"/>
                  </a:lnTo>
                  <a:lnTo>
                    <a:pt x="609752" y="993673"/>
                  </a:lnTo>
                  <a:lnTo>
                    <a:pt x="718515" y="993673"/>
                  </a:lnTo>
                  <a:lnTo>
                    <a:pt x="708774" y="1011796"/>
                  </a:lnTo>
                  <a:lnTo>
                    <a:pt x="694232" y="1026096"/>
                  </a:lnTo>
                  <a:lnTo>
                    <a:pt x="675944" y="1035481"/>
                  </a:lnTo>
                  <a:lnTo>
                    <a:pt x="654926" y="1038847"/>
                  </a:lnTo>
                  <a:lnTo>
                    <a:pt x="609752" y="1038847"/>
                  </a:lnTo>
                  <a:lnTo>
                    <a:pt x="605332" y="1083564"/>
                  </a:lnTo>
                  <a:lnTo>
                    <a:pt x="646404" y="1098626"/>
                  </a:lnTo>
                  <a:lnTo>
                    <a:pt x="680554" y="1124788"/>
                  </a:lnTo>
                  <a:lnTo>
                    <a:pt x="705599" y="1159764"/>
                  </a:lnTo>
                  <a:lnTo>
                    <a:pt x="719328" y="1201305"/>
                  </a:lnTo>
                  <a:lnTo>
                    <a:pt x="722985" y="1223213"/>
                  </a:lnTo>
                  <a:lnTo>
                    <a:pt x="767549" y="1215771"/>
                  </a:lnTo>
                  <a:lnTo>
                    <a:pt x="754824" y="1159789"/>
                  </a:lnTo>
                  <a:lnTo>
                    <a:pt x="719582" y="1100556"/>
                  </a:lnTo>
                  <a:lnTo>
                    <a:pt x="694690" y="1076769"/>
                  </a:lnTo>
                  <a:lnTo>
                    <a:pt x="719747" y="1063447"/>
                  </a:lnTo>
                  <a:lnTo>
                    <a:pt x="740511" y="1044473"/>
                  </a:lnTo>
                  <a:lnTo>
                    <a:pt x="756018" y="1020864"/>
                  </a:lnTo>
                  <a:lnTo>
                    <a:pt x="765302" y="993660"/>
                  </a:lnTo>
                  <a:lnTo>
                    <a:pt x="813003" y="993660"/>
                  </a:lnTo>
                  <a:lnTo>
                    <a:pt x="813003" y="948486"/>
                  </a:lnTo>
                  <a:lnTo>
                    <a:pt x="765302" y="948486"/>
                  </a:lnTo>
                  <a:lnTo>
                    <a:pt x="762114" y="936256"/>
                  </a:lnTo>
                  <a:lnTo>
                    <a:pt x="757682" y="924585"/>
                  </a:lnTo>
                  <a:lnTo>
                    <a:pt x="752030" y="913574"/>
                  </a:lnTo>
                  <a:lnTo>
                    <a:pt x="745210" y="903325"/>
                  </a:lnTo>
                  <a:lnTo>
                    <a:pt x="813003" y="903325"/>
                  </a:lnTo>
                  <a:lnTo>
                    <a:pt x="813003" y="858151"/>
                  </a:lnTo>
                  <a:close/>
                </a:path>
                <a:path w="1400175" h="1400175">
                  <a:moveTo>
                    <a:pt x="1309839" y="767842"/>
                  </a:moveTo>
                  <a:lnTo>
                    <a:pt x="1264678" y="767842"/>
                  </a:lnTo>
                  <a:lnTo>
                    <a:pt x="1264678" y="813015"/>
                  </a:lnTo>
                  <a:lnTo>
                    <a:pt x="1264678" y="901065"/>
                  </a:lnTo>
                  <a:lnTo>
                    <a:pt x="1264678" y="946708"/>
                  </a:lnTo>
                  <a:lnTo>
                    <a:pt x="1264678" y="1130985"/>
                  </a:lnTo>
                  <a:lnTo>
                    <a:pt x="1264678" y="1176629"/>
                  </a:lnTo>
                  <a:lnTo>
                    <a:pt x="1264678" y="1264678"/>
                  </a:lnTo>
                  <a:lnTo>
                    <a:pt x="1176616" y="1264678"/>
                  </a:lnTo>
                  <a:lnTo>
                    <a:pt x="1187970" y="1233551"/>
                  </a:lnTo>
                  <a:lnTo>
                    <a:pt x="1207465" y="1207465"/>
                  </a:lnTo>
                  <a:lnTo>
                    <a:pt x="1233551" y="1187970"/>
                  </a:lnTo>
                  <a:lnTo>
                    <a:pt x="1264678" y="1176629"/>
                  </a:lnTo>
                  <a:lnTo>
                    <a:pt x="1264678" y="1130985"/>
                  </a:lnTo>
                  <a:lnTo>
                    <a:pt x="1216037" y="1146365"/>
                  </a:lnTo>
                  <a:lnTo>
                    <a:pt x="1175651" y="1175664"/>
                  </a:lnTo>
                  <a:lnTo>
                    <a:pt x="1146352" y="1216050"/>
                  </a:lnTo>
                  <a:lnTo>
                    <a:pt x="1130985" y="1264678"/>
                  </a:lnTo>
                  <a:lnTo>
                    <a:pt x="849566" y="1264678"/>
                  </a:lnTo>
                  <a:lnTo>
                    <a:pt x="890295" y="1231582"/>
                  </a:lnTo>
                  <a:lnTo>
                    <a:pt x="923937" y="1191323"/>
                  </a:lnTo>
                  <a:lnTo>
                    <a:pt x="949375" y="1145044"/>
                  </a:lnTo>
                  <a:lnTo>
                    <a:pt x="965466" y="1093838"/>
                  </a:lnTo>
                  <a:lnTo>
                    <a:pt x="971092" y="1038847"/>
                  </a:lnTo>
                  <a:lnTo>
                    <a:pt x="965466" y="983856"/>
                  </a:lnTo>
                  <a:lnTo>
                    <a:pt x="949375" y="932649"/>
                  </a:lnTo>
                  <a:lnTo>
                    <a:pt x="925918" y="889965"/>
                  </a:lnTo>
                  <a:lnTo>
                    <a:pt x="925918" y="1038847"/>
                  </a:lnTo>
                  <a:lnTo>
                    <a:pt x="921321" y="1084300"/>
                  </a:lnTo>
                  <a:lnTo>
                    <a:pt x="908151" y="1126667"/>
                  </a:lnTo>
                  <a:lnTo>
                    <a:pt x="887298" y="1165021"/>
                  </a:lnTo>
                  <a:lnTo>
                    <a:pt x="859701" y="1198460"/>
                  </a:lnTo>
                  <a:lnTo>
                    <a:pt x="826262" y="1226058"/>
                  </a:lnTo>
                  <a:lnTo>
                    <a:pt x="787908" y="1246911"/>
                  </a:lnTo>
                  <a:lnTo>
                    <a:pt x="745540" y="1260081"/>
                  </a:lnTo>
                  <a:lnTo>
                    <a:pt x="700087" y="1264678"/>
                  </a:lnTo>
                  <a:lnTo>
                    <a:pt x="654634" y="1260081"/>
                  </a:lnTo>
                  <a:lnTo>
                    <a:pt x="612267" y="1246911"/>
                  </a:lnTo>
                  <a:lnTo>
                    <a:pt x="573913" y="1226058"/>
                  </a:lnTo>
                  <a:lnTo>
                    <a:pt x="540473" y="1198460"/>
                  </a:lnTo>
                  <a:lnTo>
                    <a:pt x="512876" y="1165021"/>
                  </a:lnTo>
                  <a:lnTo>
                    <a:pt x="492023" y="1126667"/>
                  </a:lnTo>
                  <a:lnTo>
                    <a:pt x="478853" y="1084300"/>
                  </a:lnTo>
                  <a:lnTo>
                    <a:pt x="474256" y="1038847"/>
                  </a:lnTo>
                  <a:lnTo>
                    <a:pt x="478853" y="993394"/>
                  </a:lnTo>
                  <a:lnTo>
                    <a:pt x="492023" y="951026"/>
                  </a:lnTo>
                  <a:lnTo>
                    <a:pt x="512876" y="912672"/>
                  </a:lnTo>
                  <a:lnTo>
                    <a:pt x="540473" y="879233"/>
                  </a:lnTo>
                  <a:lnTo>
                    <a:pt x="573913" y="851636"/>
                  </a:lnTo>
                  <a:lnTo>
                    <a:pt x="612267" y="830783"/>
                  </a:lnTo>
                  <a:lnTo>
                    <a:pt x="654634" y="817613"/>
                  </a:lnTo>
                  <a:lnTo>
                    <a:pt x="700087" y="813015"/>
                  </a:lnTo>
                  <a:lnTo>
                    <a:pt x="745540" y="817613"/>
                  </a:lnTo>
                  <a:lnTo>
                    <a:pt x="787908" y="830783"/>
                  </a:lnTo>
                  <a:lnTo>
                    <a:pt x="826262" y="851636"/>
                  </a:lnTo>
                  <a:lnTo>
                    <a:pt x="859701" y="879233"/>
                  </a:lnTo>
                  <a:lnTo>
                    <a:pt x="887298" y="912672"/>
                  </a:lnTo>
                  <a:lnTo>
                    <a:pt x="908151" y="951026"/>
                  </a:lnTo>
                  <a:lnTo>
                    <a:pt x="921321" y="993394"/>
                  </a:lnTo>
                  <a:lnTo>
                    <a:pt x="925918" y="1038847"/>
                  </a:lnTo>
                  <a:lnTo>
                    <a:pt x="925918" y="889965"/>
                  </a:lnTo>
                  <a:lnTo>
                    <a:pt x="923937" y="886358"/>
                  </a:lnTo>
                  <a:lnTo>
                    <a:pt x="890295" y="846112"/>
                  </a:lnTo>
                  <a:lnTo>
                    <a:pt x="849566" y="813015"/>
                  </a:lnTo>
                  <a:lnTo>
                    <a:pt x="1130985" y="813015"/>
                  </a:lnTo>
                  <a:lnTo>
                    <a:pt x="1146352" y="861644"/>
                  </a:lnTo>
                  <a:lnTo>
                    <a:pt x="1175651" y="902030"/>
                  </a:lnTo>
                  <a:lnTo>
                    <a:pt x="1216037" y="931329"/>
                  </a:lnTo>
                  <a:lnTo>
                    <a:pt x="1264678" y="946708"/>
                  </a:lnTo>
                  <a:lnTo>
                    <a:pt x="1264678" y="901065"/>
                  </a:lnTo>
                  <a:lnTo>
                    <a:pt x="1233551" y="889711"/>
                  </a:lnTo>
                  <a:lnTo>
                    <a:pt x="1207465" y="870229"/>
                  </a:lnTo>
                  <a:lnTo>
                    <a:pt x="1187970" y="844143"/>
                  </a:lnTo>
                  <a:lnTo>
                    <a:pt x="1176616" y="813015"/>
                  </a:lnTo>
                  <a:lnTo>
                    <a:pt x="1264678" y="813015"/>
                  </a:lnTo>
                  <a:lnTo>
                    <a:pt x="1264678" y="767842"/>
                  </a:lnTo>
                  <a:lnTo>
                    <a:pt x="550608" y="767842"/>
                  </a:lnTo>
                  <a:lnTo>
                    <a:pt x="550608" y="813015"/>
                  </a:lnTo>
                  <a:lnTo>
                    <a:pt x="509879" y="846112"/>
                  </a:lnTo>
                  <a:lnTo>
                    <a:pt x="476237" y="886358"/>
                  </a:lnTo>
                  <a:lnTo>
                    <a:pt x="450799" y="932649"/>
                  </a:lnTo>
                  <a:lnTo>
                    <a:pt x="434695" y="983856"/>
                  </a:lnTo>
                  <a:lnTo>
                    <a:pt x="429082" y="1038847"/>
                  </a:lnTo>
                  <a:lnTo>
                    <a:pt x="434695" y="1093838"/>
                  </a:lnTo>
                  <a:lnTo>
                    <a:pt x="450799" y="1145044"/>
                  </a:lnTo>
                  <a:lnTo>
                    <a:pt x="476237" y="1191323"/>
                  </a:lnTo>
                  <a:lnTo>
                    <a:pt x="509879" y="1231582"/>
                  </a:lnTo>
                  <a:lnTo>
                    <a:pt x="550608" y="1264678"/>
                  </a:lnTo>
                  <a:lnTo>
                    <a:pt x="269189" y="1264678"/>
                  </a:lnTo>
                  <a:lnTo>
                    <a:pt x="253822" y="1216050"/>
                  </a:lnTo>
                  <a:lnTo>
                    <a:pt x="225221" y="1176629"/>
                  </a:lnTo>
                  <a:lnTo>
                    <a:pt x="224523" y="1175664"/>
                  </a:lnTo>
                  <a:lnTo>
                    <a:pt x="223558" y="1174965"/>
                  </a:lnTo>
                  <a:lnTo>
                    <a:pt x="223558" y="1264678"/>
                  </a:lnTo>
                  <a:lnTo>
                    <a:pt x="135496" y="1264678"/>
                  </a:lnTo>
                  <a:lnTo>
                    <a:pt x="135496" y="1176629"/>
                  </a:lnTo>
                  <a:lnTo>
                    <a:pt x="166624" y="1187970"/>
                  </a:lnTo>
                  <a:lnTo>
                    <a:pt x="192709" y="1207465"/>
                  </a:lnTo>
                  <a:lnTo>
                    <a:pt x="212204" y="1233551"/>
                  </a:lnTo>
                  <a:lnTo>
                    <a:pt x="223558" y="1264678"/>
                  </a:lnTo>
                  <a:lnTo>
                    <a:pt x="223558" y="1174965"/>
                  </a:lnTo>
                  <a:lnTo>
                    <a:pt x="184137" y="1146365"/>
                  </a:lnTo>
                  <a:lnTo>
                    <a:pt x="135496" y="1130985"/>
                  </a:lnTo>
                  <a:lnTo>
                    <a:pt x="135496" y="946708"/>
                  </a:lnTo>
                  <a:lnTo>
                    <a:pt x="184137" y="931329"/>
                  </a:lnTo>
                  <a:lnTo>
                    <a:pt x="224523" y="902030"/>
                  </a:lnTo>
                  <a:lnTo>
                    <a:pt x="225221" y="901065"/>
                  </a:lnTo>
                  <a:lnTo>
                    <a:pt x="253822" y="861644"/>
                  </a:lnTo>
                  <a:lnTo>
                    <a:pt x="269189" y="813015"/>
                  </a:lnTo>
                  <a:lnTo>
                    <a:pt x="550608" y="813015"/>
                  </a:lnTo>
                  <a:lnTo>
                    <a:pt x="550608" y="767842"/>
                  </a:lnTo>
                  <a:lnTo>
                    <a:pt x="223558" y="767842"/>
                  </a:lnTo>
                  <a:lnTo>
                    <a:pt x="223558" y="813015"/>
                  </a:lnTo>
                  <a:lnTo>
                    <a:pt x="212204" y="844143"/>
                  </a:lnTo>
                  <a:lnTo>
                    <a:pt x="192709" y="870229"/>
                  </a:lnTo>
                  <a:lnTo>
                    <a:pt x="166624" y="889711"/>
                  </a:lnTo>
                  <a:lnTo>
                    <a:pt x="135496" y="901065"/>
                  </a:lnTo>
                  <a:lnTo>
                    <a:pt x="135496" y="813015"/>
                  </a:lnTo>
                  <a:lnTo>
                    <a:pt x="223558" y="813015"/>
                  </a:lnTo>
                  <a:lnTo>
                    <a:pt x="223558" y="767842"/>
                  </a:lnTo>
                  <a:lnTo>
                    <a:pt x="90335" y="767842"/>
                  </a:lnTo>
                  <a:lnTo>
                    <a:pt x="90335" y="1309852"/>
                  </a:lnTo>
                  <a:lnTo>
                    <a:pt x="1309839" y="1309852"/>
                  </a:lnTo>
                  <a:lnTo>
                    <a:pt x="1309839" y="1264678"/>
                  </a:lnTo>
                  <a:lnTo>
                    <a:pt x="1309839" y="1176629"/>
                  </a:lnTo>
                  <a:lnTo>
                    <a:pt x="1309839" y="901065"/>
                  </a:lnTo>
                  <a:lnTo>
                    <a:pt x="1309839" y="813015"/>
                  </a:lnTo>
                  <a:lnTo>
                    <a:pt x="1309839" y="767842"/>
                  </a:lnTo>
                  <a:close/>
                </a:path>
                <a:path w="1400175" h="1400175">
                  <a:moveTo>
                    <a:pt x="1400175" y="677506"/>
                  </a:moveTo>
                  <a:lnTo>
                    <a:pt x="1355013" y="677506"/>
                  </a:lnTo>
                  <a:lnTo>
                    <a:pt x="1355013" y="722680"/>
                  </a:lnTo>
                  <a:lnTo>
                    <a:pt x="1355013" y="1355013"/>
                  </a:lnTo>
                  <a:lnTo>
                    <a:pt x="45161" y="1355013"/>
                  </a:lnTo>
                  <a:lnTo>
                    <a:pt x="45161" y="722680"/>
                  </a:lnTo>
                  <a:lnTo>
                    <a:pt x="1355013" y="722680"/>
                  </a:lnTo>
                  <a:lnTo>
                    <a:pt x="1355013" y="677506"/>
                  </a:lnTo>
                  <a:lnTo>
                    <a:pt x="1109395" y="677506"/>
                  </a:lnTo>
                  <a:lnTo>
                    <a:pt x="1096492" y="630961"/>
                  </a:lnTo>
                  <a:lnTo>
                    <a:pt x="1080452" y="585546"/>
                  </a:lnTo>
                  <a:lnTo>
                    <a:pt x="1062824" y="544817"/>
                  </a:lnTo>
                  <a:lnTo>
                    <a:pt x="1062824" y="677506"/>
                  </a:lnTo>
                  <a:lnTo>
                    <a:pt x="337350" y="677506"/>
                  </a:lnTo>
                  <a:lnTo>
                    <a:pt x="351955" y="628713"/>
                  </a:lnTo>
                  <a:lnTo>
                    <a:pt x="370230" y="581304"/>
                  </a:lnTo>
                  <a:lnTo>
                    <a:pt x="392125" y="535381"/>
                  </a:lnTo>
                  <a:lnTo>
                    <a:pt x="417296" y="491578"/>
                  </a:lnTo>
                  <a:lnTo>
                    <a:pt x="445858" y="449707"/>
                  </a:lnTo>
                  <a:lnTo>
                    <a:pt x="477596" y="410133"/>
                  </a:lnTo>
                  <a:lnTo>
                    <a:pt x="512394" y="373075"/>
                  </a:lnTo>
                  <a:lnTo>
                    <a:pt x="550138" y="338759"/>
                  </a:lnTo>
                  <a:lnTo>
                    <a:pt x="621474" y="338759"/>
                  </a:lnTo>
                  <a:lnTo>
                    <a:pt x="607275" y="365810"/>
                  </a:lnTo>
                  <a:lnTo>
                    <a:pt x="597268" y="395605"/>
                  </a:lnTo>
                  <a:lnTo>
                    <a:pt x="590943" y="426186"/>
                  </a:lnTo>
                  <a:lnTo>
                    <a:pt x="587819" y="455625"/>
                  </a:lnTo>
                  <a:lnTo>
                    <a:pt x="569455" y="465302"/>
                  </a:lnTo>
                  <a:lnTo>
                    <a:pt x="554951" y="479856"/>
                  </a:lnTo>
                  <a:lnTo>
                    <a:pt x="545426" y="498246"/>
                  </a:lnTo>
                  <a:lnTo>
                    <a:pt x="545363" y="498627"/>
                  </a:lnTo>
                  <a:lnTo>
                    <a:pt x="541997" y="519430"/>
                  </a:lnTo>
                  <a:lnTo>
                    <a:pt x="547331" y="545769"/>
                  </a:lnTo>
                  <a:lnTo>
                    <a:pt x="561873" y="567309"/>
                  </a:lnTo>
                  <a:lnTo>
                    <a:pt x="583412" y="581837"/>
                  </a:lnTo>
                  <a:lnTo>
                    <a:pt x="609752" y="587171"/>
                  </a:lnTo>
                  <a:lnTo>
                    <a:pt x="636092" y="581837"/>
                  </a:lnTo>
                  <a:lnTo>
                    <a:pt x="657631" y="567309"/>
                  </a:lnTo>
                  <a:lnTo>
                    <a:pt x="672172" y="545769"/>
                  </a:lnTo>
                  <a:lnTo>
                    <a:pt x="672934" y="542010"/>
                  </a:lnTo>
                  <a:lnTo>
                    <a:pt x="673049" y="541439"/>
                  </a:lnTo>
                  <a:lnTo>
                    <a:pt x="677506" y="519430"/>
                  </a:lnTo>
                  <a:lnTo>
                    <a:pt x="665073" y="480517"/>
                  </a:lnTo>
                  <a:lnTo>
                    <a:pt x="633349" y="456145"/>
                  </a:lnTo>
                  <a:lnTo>
                    <a:pt x="633425" y="455625"/>
                  </a:lnTo>
                  <a:lnTo>
                    <a:pt x="637882" y="422275"/>
                  </a:lnTo>
                  <a:lnTo>
                    <a:pt x="648703" y="383654"/>
                  </a:lnTo>
                  <a:lnTo>
                    <a:pt x="668528" y="351929"/>
                  </a:lnTo>
                  <a:lnTo>
                    <a:pt x="700087" y="338759"/>
                  </a:lnTo>
                  <a:lnTo>
                    <a:pt x="729081" y="343674"/>
                  </a:lnTo>
                  <a:lnTo>
                    <a:pt x="748334" y="356044"/>
                  </a:lnTo>
                  <a:lnTo>
                    <a:pt x="759841" y="372275"/>
                  </a:lnTo>
                  <a:lnTo>
                    <a:pt x="765606" y="388785"/>
                  </a:lnTo>
                  <a:lnTo>
                    <a:pt x="748309" y="398780"/>
                  </a:lnTo>
                  <a:lnTo>
                    <a:pt x="734733" y="413232"/>
                  </a:lnTo>
                  <a:lnTo>
                    <a:pt x="725855" y="431177"/>
                  </a:lnTo>
                  <a:lnTo>
                    <a:pt x="722668" y="451675"/>
                  </a:lnTo>
                  <a:lnTo>
                    <a:pt x="728002" y="478015"/>
                  </a:lnTo>
                  <a:lnTo>
                    <a:pt x="742543" y="499554"/>
                  </a:lnTo>
                  <a:lnTo>
                    <a:pt x="764082" y="514096"/>
                  </a:lnTo>
                  <a:lnTo>
                    <a:pt x="790422" y="519430"/>
                  </a:lnTo>
                  <a:lnTo>
                    <a:pt x="816762" y="514096"/>
                  </a:lnTo>
                  <a:lnTo>
                    <a:pt x="838301" y="499554"/>
                  </a:lnTo>
                  <a:lnTo>
                    <a:pt x="852843" y="478015"/>
                  </a:lnTo>
                  <a:lnTo>
                    <a:pt x="853605" y="474256"/>
                  </a:lnTo>
                  <a:lnTo>
                    <a:pt x="858177" y="451675"/>
                  </a:lnTo>
                  <a:lnTo>
                    <a:pt x="854659" y="430225"/>
                  </a:lnTo>
                  <a:lnTo>
                    <a:pt x="854062" y="429094"/>
                  </a:lnTo>
                  <a:lnTo>
                    <a:pt x="844905" y="411670"/>
                  </a:lnTo>
                  <a:lnTo>
                    <a:pt x="830059" y="397090"/>
                  </a:lnTo>
                  <a:lnTo>
                    <a:pt x="813003" y="388429"/>
                  </a:lnTo>
                  <a:lnTo>
                    <a:pt x="813003" y="451675"/>
                  </a:lnTo>
                  <a:lnTo>
                    <a:pt x="811225" y="460451"/>
                  </a:lnTo>
                  <a:lnTo>
                    <a:pt x="806386" y="467639"/>
                  </a:lnTo>
                  <a:lnTo>
                    <a:pt x="799211" y="472478"/>
                  </a:lnTo>
                  <a:lnTo>
                    <a:pt x="790422" y="474256"/>
                  </a:lnTo>
                  <a:lnTo>
                    <a:pt x="781634" y="472478"/>
                  </a:lnTo>
                  <a:lnTo>
                    <a:pt x="774458" y="467639"/>
                  </a:lnTo>
                  <a:lnTo>
                    <a:pt x="769607" y="460451"/>
                  </a:lnTo>
                  <a:lnTo>
                    <a:pt x="767842" y="451675"/>
                  </a:lnTo>
                  <a:lnTo>
                    <a:pt x="769607" y="442899"/>
                  </a:lnTo>
                  <a:lnTo>
                    <a:pt x="774458" y="435711"/>
                  </a:lnTo>
                  <a:lnTo>
                    <a:pt x="781634" y="430872"/>
                  </a:lnTo>
                  <a:lnTo>
                    <a:pt x="790422" y="429094"/>
                  </a:lnTo>
                  <a:lnTo>
                    <a:pt x="799211" y="430872"/>
                  </a:lnTo>
                  <a:lnTo>
                    <a:pt x="806386" y="435711"/>
                  </a:lnTo>
                  <a:lnTo>
                    <a:pt x="811225" y="442899"/>
                  </a:lnTo>
                  <a:lnTo>
                    <a:pt x="813003" y="451675"/>
                  </a:lnTo>
                  <a:lnTo>
                    <a:pt x="813003" y="388429"/>
                  </a:lnTo>
                  <a:lnTo>
                    <a:pt x="811314" y="387565"/>
                  </a:lnTo>
                  <a:lnTo>
                    <a:pt x="808736" y="375602"/>
                  </a:lnTo>
                  <a:lnTo>
                    <a:pt x="804799" y="363245"/>
                  </a:lnTo>
                  <a:lnTo>
                    <a:pt x="799338" y="350850"/>
                  </a:lnTo>
                  <a:lnTo>
                    <a:pt x="792251" y="338759"/>
                  </a:lnTo>
                  <a:lnTo>
                    <a:pt x="850036" y="338759"/>
                  </a:lnTo>
                  <a:lnTo>
                    <a:pt x="887780" y="373075"/>
                  </a:lnTo>
                  <a:lnTo>
                    <a:pt x="922578" y="410133"/>
                  </a:lnTo>
                  <a:lnTo>
                    <a:pt x="954316" y="449707"/>
                  </a:lnTo>
                  <a:lnTo>
                    <a:pt x="982865" y="491578"/>
                  </a:lnTo>
                  <a:lnTo>
                    <a:pt x="1008126" y="535520"/>
                  </a:lnTo>
                  <a:lnTo>
                    <a:pt x="1029944" y="581304"/>
                  </a:lnTo>
                  <a:lnTo>
                    <a:pt x="1048219" y="628713"/>
                  </a:lnTo>
                  <a:lnTo>
                    <a:pt x="1062824" y="677506"/>
                  </a:lnTo>
                  <a:lnTo>
                    <a:pt x="1062824" y="544817"/>
                  </a:lnTo>
                  <a:lnTo>
                    <a:pt x="1039241" y="498627"/>
                  </a:lnTo>
                  <a:lnTo>
                    <a:pt x="1014450" y="457733"/>
                  </a:lnTo>
                  <a:lnTo>
                    <a:pt x="986815" y="418465"/>
                  </a:lnTo>
                  <a:lnTo>
                    <a:pt x="956525" y="381139"/>
                  </a:lnTo>
                  <a:lnTo>
                    <a:pt x="923683" y="345897"/>
                  </a:lnTo>
                  <a:lnTo>
                    <a:pt x="916038" y="338759"/>
                  </a:lnTo>
                  <a:lnTo>
                    <a:pt x="888390" y="312928"/>
                  </a:lnTo>
                  <a:lnTo>
                    <a:pt x="894613" y="303733"/>
                  </a:lnTo>
                  <a:lnTo>
                    <a:pt x="899312" y="293585"/>
                  </a:lnTo>
                  <a:lnTo>
                    <a:pt x="902296" y="282638"/>
                  </a:lnTo>
                  <a:lnTo>
                    <a:pt x="903338" y="271005"/>
                  </a:lnTo>
                  <a:lnTo>
                    <a:pt x="900849" y="252933"/>
                  </a:lnTo>
                  <a:lnTo>
                    <a:pt x="898906" y="248424"/>
                  </a:lnTo>
                  <a:lnTo>
                    <a:pt x="893864" y="236740"/>
                  </a:lnTo>
                  <a:lnTo>
                    <a:pt x="883069" y="223062"/>
                  </a:lnTo>
                  <a:lnTo>
                    <a:pt x="869149" y="212521"/>
                  </a:lnTo>
                  <a:lnTo>
                    <a:pt x="875880" y="203263"/>
                  </a:lnTo>
                  <a:lnTo>
                    <a:pt x="918184" y="153885"/>
                  </a:lnTo>
                  <a:lnTo>
                    <a:pt x="948169" y="130060"/>
                  </a:lnTo>
                  <a:lnTo>
                    <a:pt x="981189" y="110553"/>
                  </a:lnTo>
                  <a:lnTo>
                    <a:pt x="1004087" y="99098"/>
                  </a:lnTo>
                  <a:lnTo>
                    <a:pt x="972934" y="52425"/>
                  </a:lnTo>
                  <a:lnTo>
                    <a:pt x="966698" y="45173"/>
                  </a:lnTo>
                  <a:lnTo>
                    <a:pt x="958659" y="35852"/>
                  </a:lnTo>
                  <a:lnTo>
                    <a:pt x="953947" y="30391"/>
                  </a:lnTo>
                  <a:lnTo>
                    <a:pt x="938657" y="19621"/>
                  </a:lnTo>
                  <a:lnTo>
                    <a:pt x="938657" y="82435"/>
                  </a:lnTo>
                  <a:lnTo>
                    <a:pt x="903884" y="106705"/>
                  </a:lnTo>
                  <a:lnTo>
                    <a:pt x="872591" y="135267"/>
                  </a:lnTo>
                  <a:lnTo>
                    <a:pt x="858177" y="152298"/>
                  </a:lnTo>
                  <a:lnTo>
                    <a:pt x="858177" y="271005"/>
                  </a:lnTo>
                  <a:lnTo>
                    <a:pt x="856399" y="279781"/>
                  </a:lnTo>
                  <a:lnTo>
                    <a:pt x="851560" y="286969"/>
                  </a:lnTo>
                  <a:lnTo>
                    <a:pt x="844372" y="291807"/>
                  </a:lnTo>
                  <a:lnTo>
                    <a:pt x="835583" y="293585"/>
                  </a:lnTo>
                  <a:lnTo>
                    <a:pt x="632333" y="293585"/>
                  </a:lnTo>
                  <a:lnTo>
                    <a:pt x="632333" y="519430"/>
                  </a:lnTo>
                  <a:lnTo>
                    <a:pt x="630555" y="528205"/>
                  </a:lnTo>
                  <a:lnTo>
                    <a:pt x="625716" y="535381"/>
                  </a:lnTo>
                  <a:lnTo>
                    <a:pt x="618540" y="540232"/>
                  </a:lnTo>
                  <a:lnTo>
                    <a:pt x="609752" y="542010"/>
                  </a:lnTo>
                  <a:lnTo>
                    <a:pt x="600964" y="540232"/>
                  </a:lnTo>
                  <a:lnTo>
                    <a:pt x="593788" y="535381"/>
                  </a:lnTo>
                  <a:lnTo>
                    <a:pt x="588949" y="528205"/>
                  </a:lnTo>
                  <a:lnTo>
                    <a:pt x="587171" y="519430"/>
                  </a:lnTo>
                  <a:lnTo>
                    <a:pt x="588949" y="510641"/>
                  </a:lnTo>
                  <a:lnTo>
                    <a:pt x="593788" y="503466"/>
                  </a:lnTo>
                  <a:lnTo>
                    <a:pt x="600964" y="498627"/>
                  </a:lnTo>
                  <a:lnTo>
                    <a:pt x="609752" y="496836"/>
                  </a:lnTo>
                  <a:lnTo>
                    <a:pt x="618540" y="498627"/>
                  </a:lnTo>
                  <a:lnTo>
                    <a:pt x="625716" y="503466"/>
                  </a:lnTo>
                  <a:lnTo>
                    <a:pt x="630555" y="510641"/>
                  </a:lnTo>
                  <a:lnTo>
                    <a:pt x="632333" y="519430"/>
                  </a:lnTo>
                  <a:lnTo>
                    <a:pt x="632333" y="293585"/>
                  </a:lnTo>
                  <a:lnTo>
                    <a:pt x="564591" y="293585"/>
                  </a:lnTo>
                  <a:lnTo>
                    <a:pt x="555802" y="291807"/>
                  </a:lnTo>
                  <a:lnTo>
                    <a:pt x="548614" y="286969"/>
                  </a:lnTo>
                  <a:lnTo>
                    <a:pt x="543775" y="279781"/>
                  </a:lnTo>
                  <a:lnTo>
                    <a:pt x="541997" y="271005"/>
                  </a:lnTo>
                  <a:lnTo>
                    <a:pt x="543775" y="262229"/>
                  </a:lnTo>
                  <a:lnTo>
                    <a:pt x="548614" y="255054"/>
                  </a:lnTo>
                  <a:lnTo>
                    <a:pt x="555802" y="250202"/>
                  </a:lnTo>
                  <a:lnTo>
                    <a:pt x="564591" y="248424"/>
                  </a:lnTo>
                  <a:lnTo>
                    <a:pt x="835583" y="248424"/>
                  </a:lnTo>
                  <a:lnTo>
                    <a:pt x="844372" y="250202"/>
                  </a:lnTo>
                  <a:lnTo>
                    <a:pt x="851560" y="255054"/>
                  </a:lnTo>
                  <a:lnTo>
                    <a:pt x="856399" y="262229"/>
                  </a:lnTo>
                  <a:lnTo>
                    <a:pt x="858177" y="271005"/>
                  </a:lnTo>
                  <a:lnTo>
                    <a:pt x="858177" y="152298"/>
                  </a:lnTo>
                  <a:lnTo>
                    <a:pt x="845210" y="167614"/>
                  </a:lnTo>
                  <a:lnTo>
                    <a:pt x="822198" y="203263"/>
                  </a:lnTo>
                  <a:lnTo>
                    <a:pt x="577977" y="203263"/>
                  </a:lnTo>
                  <a:lnTo>
                    <a:pt x="554964" y="167614"/>
                  </a:lnTo>
                  <a:lnTo>
                    <a:pt x="527583" y="135267"/>
                  </a:lnTo>
                  <a:lnTo>
                    <a:pt x="496290" y="106705"/>
                  </a:lnTo>
                  <a:lnTo>
                    <a:pt x="461518" y="82435"/>
                  </a:lnTo>
                  <a:lnTo>
                    <a:pt x="464832" y="77470"/>
                  </a:lnTo>
                  <a:lnTo>
                    <a:pt x="476529" y="63893"/>
                  </a:lnTo>
                  <a:lnTo>
                    <a:pt x="490943" y="53746"/>
                  </a:lnTo>
                  <a:lnTo>
                    <a:pt x="507377" y="47371"/>
                  </a:lnTo>
                  <a:lnTo>
                    <a:pt x="525183" y="45173"/>
                  </a:lnTo>
                  <a:lnTo>
                    <a:pt x="539356" y="46596"/>
                  </a:lnTo>
                  <a:lnTo>
                    <a:pt x="552945" y="50736"/>
                  </a:lnTo>
                  <a:lnTo>
                    <a:pt x="565467" y="57404"/>
                  </a:lnTo>
                  <a:lnTo>
                    <a:pt x="576491" y="66421"/>
                  </a:lnTo>
                  <a:lnTo>
                    <a:pt x="609752" y="99707"/>
                  </a:lnTo>
                  <a:lnTo>
                    <a:pt x="638975" y="70485"/>
                  </a:lnTo>
                  <a:lnTo>
                    <a:pt x="652119" y="59753"/>
                  </a:lnTo>
                  <a:lnTo>
                    <a:pt x="667029" y="51803"/>
                  </a:lnTo>
                  <a:lnTo>
                    <a:pt x="683196" y="46863"/>
                  </a:lnTo>
                  <a:lnTo>
                    <a:pt x="700087" y="45173"/>
                  </a:lnTo>
                  <a:lnTo>
                    <a:pt x="716978" y="46863"/>
                  </a:lnTo>
                  <a:lnTo>
                    <a:pt x="733158" y="51803"/>
                  </a:lnTo>
                  <a:lnTo>
                    <a:pt x="748080" y="59753"/>
                  </a:lnTo>
                  <a:lnTo>
                    <a:pt x="761225" y="70485"/>
                  </a:lnTo>
                  <a:lnTo>
                    <a:pt x="790422" y="99707"/>
                  </a:lnTo>
                  <a:lnTo>
                    <a:pt x="823683" y="66421"/>
                  </a:lnTo>
                  <a:lnTo>
                    <a:pt x="834707" y="57404"/>
                  </a:lnTo>
                  <a:lnTo>
                    <a:pt x="847229" y="50736"/>
                  </a:lnTo>
                  <a:lnTo>
                    <a:pt x="860818" y="46596"/>
                  </a:lnTo>
                  <a:lnTo>
                    <a:pt x="874991" y="45173"/>
                  </a:lnTo>
                  <a:lnTo>
                    <a:pt x="892784" y="47371"/>
                  </a:lnTo>
                  <a:lnTo>
                    <a:pt x="909231" y="53746"/>
                  </a:lnTo>
                  <a:lnTo>
                    <a:pt x="923658" y="63893"/>
                  </a:lnTo>
                  <a:lnTo>
                    <a:pt x="935367" y="77470"/>
                  </a:lnTo>
                  <a:lnTo>
                    <a:pt x="938657" y="82435"/>
                  </a:lnTo>
                  <a:lnTo>
                    <a:pt x="938657" y="19621"/>
                  </a:lnTo>
                  <a:lnTo>
                    <a:pt x="930554" y="13906"/>
                  </a:lnTo>
                  <a:lnTo>
                    <a:pt x="903871" y="3581"/>
                  </a:lnTo>
                  <a:lnTo>
                    <a:pt x="874991" y="0"/>
                  </a:lnTo>
                  <a:lnTo>
                    <a:pt x="851992" y="2311"/>
                  </a:lnTo>
                  <a:lnTo>
                    <a:pt x="829970" y="9029"/>
                  </a:lnTo>
                  <a:lnTo>
                    <a:pt x="809650" y="19850"/>
                  </a:lnTo>
                  <a:lnTo>
                    <a:pt x="791756" y="34467"/>
                  </a:lnTo>
                  <a:lnTo>
                    <a:pt x="790371" y="35852"/>
                  </a:lnTo>
                  <a:lnTo>
                    <a:pt x="770699" y="20624"/>
                  </a:lnTo>
                  <a:lnTo>
                    <a:pt x="748626" y="9372"/>
                  </a:lnTo>
                  <a:lnTo>
                    <a:pt x="724560" y="2311"/>
                  </a:lnTo>
                  <a:lnTo>
                    <a:pt x="723976" y="2311"/>
                  </a:lnTo>
                  <a:lnTo>
                    <a:pt x="700087" y="0"/>
                  </a:lnTo>
                  <a:lnTo>
                    <a:pt x="676198" y="2311"/>
                  </a:lnTo>
                  <a:lnTo>
                    <a:pt x="675614" y="2311"/>
                  </a:lnTo>
                  <a:lnTo>
                    <a:pt x="651535" y="9372"/>
                  </a:lnTo>
                  <a:lnTo>
                    <a:pt x="629450" y="20624"/>
                  </a:lnTo>
                  <a:lnTo>
                    <a:pt x="609803" y="35852"/>
                  </a:lnTo>
                  <a:lnTo>
                    <a:pt x="608418" y="34467"/>
                  </a:lnTo>
                  <a:lnTo>
                    <a:pt x="590537" y="19850"/>
                  </a:lnTo>
                  <a:lnTo>
                    <a:pt x="570217" y="9029"/>
                  </a:lnTo>
                  <a:lnTo>
                    <a:pt x="548182" y="2311"/>
                  </a:lnTo>
                  <a:lnTo>
                    <a:pt x="525183" y="0"/>
                  </a:lnTo>
                  <a:lnTo>
                    <a:pt x="496303" y="3581"/>
                  </a:lnTo>
                  <a:lnTo>
                    <a:pt x="469607" y="13906"/>
                  </a:lnTo>
                  <a:lnTo>
                    <a:pt x="446214" y="30391"/>
                  </a:lnTo>
                  <a:lnTo>
                    <a:pt x="427228" y="52425"/>
                  </a:lnTo>
                  <a:lnTo>
                    <a:pt x="396113" y="99098"/>
                  </a:lnTo>
                  <a:lnTo>
                    <a:pt x="418985" y="110553"/>
                  </a:lnTo>
                  <a:lnTo>
                    <a:pt x="452018" y="130060"/>
                  </a:lnTo>
                  <a:lnTo>
                    <a:pt x="481990" y="153885"/>
                  </a:lnTo>
                  <a:lnTo>
                    <a:pt x="508482" y="181533"/>
                  </a:lnTo>
                  <a:lnTo>
                    <a:pt x="531025" y="212521"/>
                  </a:lnTo>
                  <a:lnTo>
                    <a:pt x="517105" y="223062"/>
                  </a:lnTo>
                  <a:lnTo>
                    <a:pt x="506310" y="236740"/>
                  </a:lnTo>
                  <a:lnTo>
                    <a:pt x="499325" y="252933"/>
                  </a:lnTo>
                  <a:lnTo>
                    <a:pt x="496836" y="271005"/>
                  </a:lnTo>
                  <a:lnTo>
                    <a:pt x="497878" y="282638"/>
                  </a:lnTo>
                  <a:lnTo>
                    <a:pt x="500849" y="293585"/>
                  </a:lnTo>
                  <a:lnTo>
                    <a:pt x="505548" y="303733"/>
                  </a:lnTo>
                  <a:lnTo>
                    <a:pt x="511759" y="312928"/>
                  </a:lnTo>
                  <a:lnTo>
                    <a:pt x="476465" y="345897"/>
                  </a:lnTo>
                  <a:lnTo>
                    <a:pt x="443623" y="381139"/>
                  </a:lnTo>
                  <a:lnTo>
                    <a:pt x="413346" y="418465"/>
                  </a:lnTo>
                  <a:lnTo>
                    <a:pt x="385711" y="457733"/>
                  </a:lnTo>
                  <a:lnTo>
                    <a:pt x="360921" y="498627"/>
                  </a:lnTo>
                  <a:lnTo>
                    <a:pt x="338797" y="541439"/>
                  </a:lnTo>
                  <a:lnTo>
                    <a:pt x="319722" y="585546"/>
                  </a:lnTo>
                  <a:lnTo>
                    <a:pt x="303682" y="630961"/>
                  </a:lnTo>
                  <a:lnTo>
                    <a:pt x="290779" y="677506"/>
                  </a:lnTo>
                  <a:lnTo>
                    <a:pt x="0" y="677506"/>
                  </a:lnTo>
                  <a:lnTo>
                    <a:pt x="0" y="1400175"/>
                  </a:lnTo>
                  <a:lnTo>
                    <a:pt x="1400175" y="1400175"/>
                  </a:lnTo>
                  <a:lnTo>
                    <a:pt x="1400175" y="1355013"/>
                  </a:lnTo>
                  <a:lnTo>
                    <a:pt x="1400175" y="722680"/>
                  </a:lnTo>
                  <a:lnTo>
                    <a:pt x="1400175" y="6775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14463" y="5819584"/>
              <a:ext cx="3536950" cy="1784350"/>
            </a:xfrm>
            <a:custGeom>
              <a:avLst/>
              <a:gdLst/>
              <a:ahLst/>
              <a:cxnLst/>
              <a:rect l="l" t="t" r="r" b="b"/>
              <a:pathLst>
                <a:path w="3536950" h="1784350">
                  <a:moveTo>
                    <a:pt x="387159" y="586600"/>
                  </a:moveTo>
                  <a:lnTo>
                    <a:pt x="385394" y="586105"/>
                  </a:lnTo>
                  <a:lnTo>
                    <a:pt x="385737" y="587514"/>
                  </a:lnTo>
                  <a:lnTo>
                    <a:pt x="386956" y="587857"/>
                  </a:lnTo>
                  <a:lnTo>
                    <a:pt x="387159" y="586600"/>
                  </a:lnTo>
                  <a:close/>
                </a:path>
                <a:path w="3536950" h="1784350">
                  <a:moveTo>
                    <a:pt x="1359242" y="1227505"/>
                  </a:moveTo>
                  <a:lnTo>
                    <a:pt x="1353985" y="1223391"/>
                  </a:lnTo>
                  <a:lnTo>
                    <a:pt x="1348130" y="1220419"/>
                  </a:lnTo>
                  <a:lnTo>
                    <a:pt x="1341729" y="1218615"/>
                  </a:lnTo>
                  <a:lnTo>
                    <a:pt x="1334846" y="1218006"/>
                  </a:lnTo>
                  <a:lnTo>
                    <a:pt x="1329563" y="1213866"/>
                  </a:lnTo>
                  <a:lnTo>
                    <a:pt x="1325753" y="1215428"/>
                  </a:lnTo>
                  <a:lnTo>
                    <a:pt x="1320279" y="1208608"/>
                  </a:lnTo>
                  <a:lnTo>
                    <a:pt x="1313294" y="1205318"/>
                  </a:lnTo>
                  <a:lnTo>
                    <a:pt x="1305763" y="1203198"/>
                  </a:lnTo>
                  <a:lnTo>
                    <a:pt x="1298651" y="1199870"/>
                  </a:lnTo>
                  <a:lnTo>
                    <a:pt x="1227797" y="1171981"/>
                  </a:lnTo>
                  <a:lnTo>
                    <a:pt x="1193165" y="1155611"/>
                  </a:lnTo>
                  <a:lnTo>
                    <a:pt x="1159725" y="1136942"/>
                  </a:lnTo>
                  <a:lnTo>
                    <a:pt x="1154341" y="1139393"/>
                  </a:lnTo>
                  <a:lnTo>
                    <a:pt x="1149477" y="1140650"/>
                  </a:lnTo>
                  <a:lnTo>
                    <a:pt x="1148600" y="1143050"/>
                  </a:lnTo>
                  <a:lnTo>
                    <a:pt x="1154506" y="1151305"/>
                  </a:lnTo>
                  <a:lnTo>
                    <a:pt x="1164869" y="1158189"/>
                  </a:lnTo>
                  <a:lnTo>
                    <a:pt x="1164513" y="1162050"/>
                  </a:lnTo>
                  <a:lnTo>
                    <a:pt x="1160703" y="1163612"/>
                  </a:lnTo>
                  <a:lnTo>
                    <a:pt x="1156957" y="1166520"/>
                  </a:lnTo>
                  <a:lnTo>
                    <a:pt x="1151051" y="1166164"/>
                  </a:lnTo>
                  <a:lnTo>
                    <a:pt x="1146289" y="1167460"/>
                  </a:lnTo>
                  <a:lnTo>
                    <a:pt x="1359242" y="1227505"/>
                  </a:lnTo>
                  <a:close/>
                </a:path>
                <a:path w="3536950" h="1784350">
                  <a:moveTo>
                    <a:pt x="1389164" y="1235951"/>
                  </a:moveTo>
                  <a:lnTo>
                    <a:pt x="1379677" y="1231950"/>
                  </a:lnTo>
                  <a:lnTo>
                    <a:pt x="1369669" y="1229131"/>
                  </a:lnTo>
                  <a:lnTo>
                    <a:pt x="1359242" y="1227505"/>
                  </a:lnTo>
                  <a:lnTo>
                    <a:pt x="1389164" y="1235951"/>
                  </a:lnTo>
                  <a:close/>
                </a:path>
                <a:path w="3536950" h="1784350">
                  <a:moveTo>
                    <a:pt x="2461501" y="1547533"/>
                  </a:moveTo>
                  <a:lnTo>
                    <a:pt x="1483106" y="1271676"/>
                  </a:lnTo>
                  <a:lnTo>
                    <a:pt x="1479804" y="1269415"/>
                  </a:lnTo>
                  <a:lnTo>
                    <a:pt x="1473530" y="1263688"/>
                  </a:lnTo>
                  <a:lnTo>
                    <a:pt x="1451267" y="1257414"/>
                  </a:lnTo>
                  <a:lnTo>
                    <a:pt x="1438960" y="1257909"/>
                  </a:lnTo>
                  <a:lnTo>
                    <a:pt x="1433080" y="1252283"/>
                  </a:lnTo>
                  <a:lnTo>
                    <a:pt x="1429969" y="1250086"/>
                  </a:lnTo>
                  <a:lnTo>
                    <a:pt x="1419783" y="1245895"/>
                  </a:lnTo>
                  <a:lnTo>
                    <a:pt x="1397685" y="1242301"/>
                  </a:lnTo>
                  <a:lnTo>
                    <a:pt x="1389164" y="1235951"/>
                  </a:lnTo>
                  <a:lnTo>
                    <a:pt x="1146289" y="1167460"/>
                  </a:lnTo>
                  <a:lnTo>
                    <a:pt x="1099045" y="1142263"/>
                  </a:lnTo>
                  <a:lnTo>
                    <a:pt x="1052537" y="1115961"/>
                  </a:lnTo>
                  <a:lnTo>
                    <a:pt x="1006741" y="1088529"/>
                  </a:lnTo>
                  <a:lnTo>
                    <a:pt x="916889" y="1031532"/>
                  </a:lnTo>
                  <a:lnTo>
                    <a:pt x="873467" y="999502"/>
                  </a:lnTo>
                  <a:lnTo>
                    <a:pt x="829652" y="969987"/>
                  </a:lnTo>
                  <a:lnTo>
                    <a:pt x="744537" y="905090"/>
                  </a:lnTo>
                  <a:lnTo>
                    <a:pt x="712012" y="873480"/>
                  </a:lnTo>
                  <a:lnTo>
                    <a:pt x="521017" y="694270"/>
                  </a:lnTo>
                  <a:lnTo>
                    <a:pt x="516966" y="689178"/>
                  </a:lnTo>
                  <a:lnTo>
                    <a:pt x="516166" y="686308"/>
                  </a:lnTo>
                  <a:lnTo>
                    <a:pt x="516140" y="688962"/>
                  </a:lnTo>
                  <a:lnTo>
                    <a:pt x="515327" y="691349"/>
                  </a:lnTo>
                  <a:lnTo>
                    <a:pt x="514921" y="691235"/>
                  </a:lnTo>
                  <a:lnTo>
                    <a:pt x="513346" y="692111"/>
                  </a:lnTo>
                  <a:lnTo>
                    <a:pt x="515874" y="688873"/>
                  </a:lnTo>
                  <a:lnTo>
                    <a:pt x="516140" y="688962"/>
                  </a:lnTo>
                  <a:lnTo>
                    <a:pt x="516140" y="686257"/>
                  </a:lnTo>
                  <a:lnTo>
                    <a:pt x="514680" y="683247"/>
                  </a:lnTo>
                  <a:lnTo>
                    <a:pt x="512305" y="681266"/>
                  </a:lnTo>
                  <a:lnTo>
                    <a:pt x="506069" y="679500"/>
                  </a:lnTo>
                  <a:lnTo>
                    <a:pt x="505002" y="673925"/>
                  </a:lnTo>
                  <a:lnTo>
                    <a:pt x="501840" y="669074"/>
                  </a:lnTo>
                  <a:lnTo>
                    <a:pt x="496138" y="667473"/>
                  </a:lnTo>
                  <a:lnTo>
                    <a:pt x="495211" y="661924"/>
                  </a:lnTo>
                  <a:lnTo>
                    <a:pt x="491693" y="658304"/>
                  </a:lnTo>
                  <a:lnTo>
                    <a:pt x="485863" y="656653"/>
                  </a:lnTo>
                  <a:lnTo>
                    <a:pt x="485419" y="649935"/>
                  </a:lnTo>
                  <a:lnTo>
                    <a:pt x="483654" y="648119"/>
                  </a:lnTo>
                  <a:lnTo>
                    <a:pt x="481901" y="646303"/>
                  </a:lnTo>
                  <a:lnTo>
                    <a:pt x="475589" y="645845"/>
                  </a:lnTo>
                  <a:lnTo>
                    <a:pt x="474802" y="640334"/>
                  </a:lnTo>
                  <a:lnTo>
                    <a:pt x="471766" y="635520"/>
                  </a:lnTo>
                  <a:lnTo>
                    <a:pt x="465797" y="633844"/>
                  </a:lnTo>
                  <a:lnTo>
                    <a:pt x="465137" y="628383"/>
                  </a:lnTo>
                  <a:lnTo>
                    <a:pt x="461759" y="624789"/>
                  </a:lnTo>
                  <a:lnTo>
                    <a:pt x="455790" y="623100"/>
                  </a:lnTo>
                  <a:lnTo>
                    <a:pt x="455485" y="616419"/>
                  </a:lnTo>
                  <a:lnTo>
                    <a:pt x="452094" y="612825"/>
                  </a:lnTo>
                  <a:lnTo>
                    <a:pt x="445998" y="611111"/>
                  </a:lnTo>
                  <a:lnTo>
                    <a:pt x="444690" y="609600"/>
                  </a:lnTo>
                  <a:lnTo>
                    <a:pt x="444525" y="605929"/>
                  </a:lnTo>
                  <a:lnTo>
                    <a:pt x="441325" y="602234"/>
                  </a:lnTo>
                  <a:lnTo>
                    <a:pt x="438150" y="601510"/>
                  </a:lnTo>
                  <a:lnTo>
                    <a:pt x="437553" y="600570"/>
                  </a:lnTo>
                  <a:lnTo>
                    <a:pt x="437553" y="603453"/>
                  </a:lnTo>
                  <a:lnTo>
                    <a:pt x="393509" y="591045"/>
                  </a:lnTo>
                  <a:lnTo>
                    <a:pt x="393509" y="596303"/>
                  </a:lnTo>
                  <a:lnTo>
                    <a:pt x="391947" y="594550"/>
                  </a:lnTo>
                  <a:lnTo>
                    <a:pt x="391350" y="593064"/>
                  </a:lnTo>
                  <a:lnTo>
                    <a:pt x="392899" y="594817"/>
                  </a:lnTo>
                  <a:lnTo>
                    <a:pt x="393509" y="596303"/>
                  </a:lnTo>
                  <a:lnTo>
                    <a:pt x="393509" y="591045"/>
                  </a:lnTo>
                  <a:lnTo>
                    <a:pt x="387286" y="589280"/>
                  </a:lnTo>
                  <a:lnTo>
                    <a:pt x="387438" y="588238"/>
                  </a:lnTo>
                  <a:lnTo>
                    <a:pt x="387832" y="589432"/>
                  </a:lnTo>
                  <a:lnTo>
                    <a:pt x="437553" y="603453"/>
                  </a:lnTo>
                  <a:lnTo>
                    <a:pt x="437553" y="600570"/>
                  </a:lnTo>
                  <a:lnTo>
                    <a:pt x="436740" y="599262"/>
                  </a:lnTo>
                  <a:lnTo>
                    <a:pt x="436333" y="599147"/>
                  </a:lnTo>
                  <a:lnTo>
                    <a:pt x="435813" y="593725"/>
                  </a:lnTo>
                  <a:lnTo>
                    <a:pt x="432701" y="590207"/>
                  </a:lnTo>
                  <a:lnTo>
                    <a:pt x="426326" y="588403"/>
                  </a:lnTo>
                  <a:lnTo>
                    <a:pt x="426161" y="581761"/>
                  </a:lnTo>
                  <a:lnTo>
                    <a:pt x="423049" y="578243"/>
                  </a:lnTo>
                  <a:lnTo>
                    <a:pt x="416674" y="576453"/>
                  </a:lnTo>
                  <a:lnTo>
                    <a:pt x="416293" y="571068"/>
                  </a:lnTo>
                  <a:lnTo>
                    <a:pt x="413385" y="566280"/>
                  </a:lnTo>
                  <a:lnTo>
                    <a:pt x="407149" y="564527"/>
                  </a:lnTo>
                  <a:lnTo>
                    <a:pt x="407111" y="557923"/>
                  </a:lnTo>
                  <a:lnTo>
                    <a:pt x="405485" y="556145"/>
                  </a:lnTo>
                  <a:lnTo>
                    <a:pt x="403860" y="554367"/>
                  </a:lnTo>
                  <a:lnTo>
                    <a:pt x="397548" y="553897"/>
                  </a:lnTo>
                  <a:lnTo>
                    <a:pt x="397586" y="545998"/>
                  </a:lnTo>
                  <a:lnTo>
                    <a:pt x="394335" y="542442"/>
                  </a:lnTo>
                  <a:lnTo>
                    <a:pt x="388378" y="540753"/>
                  </a:lnTo>
                  <a:lnTo>
                    <a:pt x="387362" y="539318"/>
                  </a:lnTo>
                  <a:lnTo>
                    <a:pt x="387362" y="587971"/>
                  </a:lnTo>
                  <a:lnTo>
                    <a:pt x="383425" y="586867"/>
                  </a:lnTo>
                  <a:lnTo>
                    <a:pt x="385330" y="584771"/>
                  </a:lnTo>
                  <a:lnTo>
                    <a:pt x="385394" y="586105"/>
                  </a:lnTo>
                  <a:lnTo>
                    <a:pt x="385597" y="584860"/>
                  </a:lnTo>
                  <a:lnTo>
                    <a:pt x="386422" y="585089"/>
                  </a:lnTo>
                  <a:lnTo>
                    <a:pt x="387159" y="586600"/>
                  </a:lnTo>
                  <a:lnTo>
                    <a:pt x="387083" y="587895"/>
                  </a:lnTo>
                  <a:lnTo>
                    <a:pt x="387362" y="587971"/>
                  </a:lnTo>
                  <a:lnTo>
                    <a:pt x="387362" y="539318"/>
                  </a:lnTo>
                  <a:lnTo>
                    <a:pt x="308114" y="427088"/>
                  </a:lnTo>
                  <a:lnTo>
                    <a:pt x="294373" y="415290"/>
                  </a:lnTo>
                  <a:lnTo>
                    <a:pt x="283476" y="400342"/>
                  </a:lnTo>
                  <a:lnTo>
                    <a:pt x="273545" y="385673"/>
                  </a:lnTo>
                  <a:lnTo>
                    <a:pt x="264083" y="369811"/>
                  </a:lnTo>
                  <a:lnTo>
                    <a:pt x="265455" y="367550"/>
                  </a:lnTo>
                  <a:lnTo>
                    <a:pt x="267703" y="364236"/>
                  </a:lnTo>
                  <a:lnTo>
                    <a:pt x="272884" y="360413"/>
                  </a:lnTo>
                  <a:lnTo>
                    <a:pt x="276212" y="360032"/>
                  </a:lnTo>
                  <a:lnTo>
                    <a:pt x="280631" y="359956"/>
                  </a:lnTo>
                  <a:lnTo>
                    <a:pt x="274497" y="347675"/>
                  </a:lnTo>
                  <a:lnTo>
                    <a:pt x="268046" y="335292"/>
                  </a:lnTo>
                  <a:lnTo>
                    <a:pt x="259918" y="325081"/>
                  </a:lnTo>
                  <a:lnTo>
                    <a:pt x="250126" y="314413"/>
                  </a:lnTo>
                  <a:lnTo>
                    <a:pt x="245046" y="311658"/>
                  </a:lnTo>
                  <a:lnTo>
                    <a:pt x="240715" y="307797"/>
                  </a:lnTo>
                  <a:lnTo>
                    <a:pt x="238163" y="301802"/>
                  </a:lnTo>
                  <a:lnTo>
                    <a:pt x="245935" y="310591"/>
                  </a:lnTo>
                  <a:lnTo>
                    <a:pt x="250126" y="314413"/>
                  </a:lnTo>
                  <a:lnTo>
                    <a:pt x="248526" y="308673"/>
                  </a:lnTo>
                  <a:lnTo>
                    <a:pt x="246507" y="302831"/>
                  </a:lnTo>
                  <a:lnTo>
                    <a:pt x="239788" y="302260"/>
                  </a:lnTo>
                  <a:lnTo>
                    <a:pt x="239903" y="300964"/>
                  </a:lnTo>
                  <a:lnTo>
                    <a:pt x="240576" y="293243"/>
                  </a:lnTo>
                  <a:lnTo>
                    <a:pt x="236740" y="285559"/>
                  </a:lnTo>
                  <a:lnTo>
                    <a:pt x="229285" y="280822"/>
                  </a:lnTo>
                  <a:lnTo>
                    <a:pt x="230060" y="274447"/>
                  </a:lnTo>
                  <a:lnTo>
                    <a:pt x="228739" y="271386"/>
                  </a:lnTo>
                  <a:lnTo>
                    <a:pt x="228739" y="297827"/>
                  </a:lnTo>
                  <a:lnTo>
                    <a:pt x="227444" y="298780"/>
                  </a:lnTo>
                  <a:lnTo>
                    <a:pt x="226504" y="298513"/>
                  </a:lnTo>
                  <a:lnTo>
                    <a:pt x="226441" y="297167"/>
                  </a:lnTo>
                  <a:lnTo>
                    <a:pt x="228739" y="297827"/>
                  </a:lnTo>
                  <a:lnTo>
                    <a:pt x="228739" y="271386"/>
                  </a:lnTo>
                  <a:lnTo>
                    <a:pt x="228117" y="269938"/>
                  </a:lnTo>
                  <a:lnTo>
                    <a:pt x="222008" y="268211"/>
                  </a:lnTo>
                  <a:lnTo>
                    <a:pt x="221208" y="264033"/>
                  </a:lnTo>
                  <a:lnTo>
                    <a:pt x="220941" y="262636"/>
                  </a:lnTo>
                  <a:lnTo>
                    <a:pt x="219075" y="256832"/>
                  </a:lnTo>
                  <a:lnTo>
                    <a:pt x="213690" y="254139"/>
                  </a:lnTo>
                  <a:lnTo>
                    <a:pt x="213690" y="261912"/>
                  </a:lnTo>
                  <a:lnTo>
                    <a:pt x="212534" y="260261"/>
                  </a:lnTo>
                  <a:lnTo>
                    <a:pt x="211797" y="258737"/>
                  </a:lnTo>
                  <a:lnTo>
                    <a:pt x="212153" y="254876"/>
                  </a:lnTo>
                  <a:lnTo>
                    <a:pt x="212280" y="254927"/>
                  </a:lnTo>
                  <a:lnTo>
                    <a:pt x="212064" y="258813"/>
                  </a:lnTo>
                  <a:lnTo>
                    <a:pt x="212674" y="260299"/>
                  </a:lnTo>
                  <a:lnTo>
                    <a:pt x="213690" y="261912"/>
                  </a:lnTo>
                  <a:lnTo>
                    <a:pt x="213690" y="254139"/>
                  </a:lnTo>
                  <a:lnTo>
                    <a:pt x="213042" y="253809"/>
                  </a:lnTo>
                  <a:lnTo>
                    <a:pt x="212915" y="251129"/>
                  </a:lnTo>
                  <a:lnTo>
                    <a:pt x="211772" y="249491"/>
                  </a:lnTo>
                  <a:lnTo>
                    <a:pt x="209130" y="247434"/>
                  </a:lnTo>
                  <a:lnTo>
                    <a:pt x="204724" y="234315"/>
                  </a:lnTo>
                  <a:lnTo>
                    <a:pt x="198958" y="222135"/>
                  </a:lnTo>
                  <a:lnTo>
                    <a:pt x="192163" y="209664"/>
                  </a:lnTo>
                  <a:lnTo>
                    <a:pt x="183248" y="200545"/>
                  </a:lnTo>
                  <a:lnTo>
                    <a:pt x="180238" y="190461"/>
                  </a:lnTo>
                  <a:lnTo>
                    <a:pt x="176161" y="182714"/>
                  </a:lnTo>
                  <a:lnTo>
                    <a:pt x="171564" y="173494"/>
                  </a:lnTo>
                  <a:lnTo>
                    <a:pt x="164922" y="166357"/>
                  </a:lnTo>
                  <a:lnTo>
                    <a:pt x="164909" y="165023"/>
                  </a:lnTo>
                  <a:lnTo>
                    <a:pt x="69100" y="138010"/>
                  </a:lnTo>
                  <a:lnTo>
                    <a:pt x="69380" y="138087"/>
                  </a:lnTo>
                  <a:lnTo>
                    <a:pt x="164909" y="165023"/>
                  </a:lnTo>
                  <a:lnTo>
                    <a:pt x="165239" y="162483"/>
                  </a:lnTo>
                  <a:lnTo>
                    <a:pt x="165163" y="157187"/>
                  </a:lnTo>
                  <a:lnTo>
                    <a:pt x="159550" y="151638"/>
                  </a:lnTo>
                  <a:lnTo>
                    <a:pt x="154825" y="145034"/>
                  </a:lnTo>
                  <a:lnTo>
                    <a:pt x="140919" y="109435"/>
                  </a:lnTo>
                  <a:lnTo>
                    <a:pt x="125945" y="74866"/>
                  </a:lnTo>
                  <a:lnTo>
                    <a:pt x="113245" y="36982"/>
                  </a:lnTo>
                  <a:lnTo>
                    <a:pt x="103771" y="0"/>
                  </a:lnTo>
                  <a:lnTo>
                    <a:pt x="92087" y="3302"/>
                  </a:lnTo>
                  <a:lnTo>
                    <a:pt x="80073" y="5194"/>
                  </a:lnTo>
                  <a:lnTo>
                    <a:pt x="69011" y="9994"/>
                  </a:lnTo>
                  <a:lnTo>
                    <a:pt x="60909" y="19583"/>
                  </a:lnTo>
                  <a:lnTo>
                    <a:pt x="58661" y="20269"/>
                  </a:lnTo>
                  <a:lnTo>
                    <a:pt x="58229" y="21475"/>
                  </a:lnTo>
                  <a:lnTo>
                    <a:pt x="57365" y="23863"/>
                  </a:lnTo>
                  <a:lnTo>
                    <a:pt x="57543" y="27876"/>
                  </a:lnTo>
                  <a:lnTo>
                    <a:pt x="49606" y="29591"/>
                  </a:lnTo>
                  <a:lnTo>
                    <a:pt x="40995" y="28486"/>
                  </a:lnTo>
                  <a:lnTo>
                    <a:pt x="32537" y="30060"/>
                  </a:lnTo>
                  <a:lnTo>
                    <a:pt x="25730" y="37376"/>
                  </a:lnTo>
                  <a:lnTo>
                    <a:pt x="8331" y="50939"/>
                  </a:lnTo>
                  <a:lnTo>
                    <a:pt x="304" y="69799"/>
                  </a:lnTo>
                  <a:lnTo>
                    <a:pt x="4368" y="110528"/>
                  </a:lnTo>
                  <a:lnTo>
                    <a:pt x="18592" y="159397"/>
                  </a:lnTo>
                  <a:lnTo>
                    <a:pt x="36042" y="205219"/>
                  </a:lnTo>
                  <a:lnTo>
                    <a:pt x="55359" y="251574"/>
                  </a:lnTo>
                  <a:lnTo>
                    <a:pt x="76555" y="297141"/>
                  </a:lnTo>
                  <a:lnTo>
                    <a:pt x="99339" y="341833"/>
                  </a:lnTo>
                  <a:lnTo>
                    <a:pt x="123151" y="385483"/>
                  </a:lnTo>
                  <a:lnTo>
                    <a:pt x="147586" y="429323"/>
                  </a:lnTo>
                  <a:lnTo>
                    <a:pt x="173697" y="469671"/>
                  </a:lnTo>
                  <a:lnTo>
                    <a:pt x="199732" y="512635"/>
                  </a:lnTo>
                  <a:lnTo>
                    <a:pt x="227418" y="552119"/>
                  </a:lnTo>
                  <a:lnTo>
                    <a:pt x="255371" y="592988"/>
                  </a:lnTo>
                  <a:lnTo>
                    <a:pt x="284632" y="631583"/>
                  </a:lnTo>
                  <a:lnTo>
                    <a:pt x="314490" y="670356"/>
                  </a:lnTo>
                  <a:lnTo>
                    <a:pt x="344957" y="709295"/>
                  </a:lnTo>
                  <a:lnTo>
                    <a:pt x="409054" y="782777"/>
                  </a:lnTo>
                  <a:lnTo>
                    <a:pt x="476199" y="854494"/>
                  </a:lnTo>
                  <a:lnTo>
                    <a:pt x="510984" y="889381"/>
                  </a:lnTo>
                  <a:lnTo>
                    <a:pt x="583323" y="955954"/>
                  </a:lnTo>
                  <a:lnTo>
                    <a:pt x="658634" y="1020737"/>
                  </a:lnTo>
                  <a:lnTo>
                    <a:pt x="740105" y="1084605"/>
                  </a:lnTo>
                  <a:lnTo>
                    <a:pt x="781164" y="1115974"/>
                  </a:lnTo>
                  <a:lnTo>
                    <a:pt x="823010" y="1144930"/>
                  </a:lnTo>
                  <a:lnTo>
                    <a:pt x="907326" y="1201686"/>
                  </a:lnTo>
                  <a:lnTo>
                    <a:pt x="950150" y="1228280"/>
                  </a:lnTo>
                  <a:lnTo>
                    <a:pt x="1081570" y="1299641"/>
                  </a:lnTo>
                  <a:lnTo>
                    <a:pt x="1170800" y="1343279"/>
                  </a:lnTo>
                  <a:lnTo>
                    <a:pt x="1261783" y="1382128"/>
                  </a:lnTo>
                  <a:lnTo>
                    <a:pt x="1354493" y="1416177"/>
                  </a:lnTo>
                  <a:lnTo>
                    <a:pt x="1448244" y="1447888"/>
                  </a:lnTo>
                  <a:lnTo>
                    <a:pt x="1543723" y="1474812"/>
                  </a:lnTo>
                  <a:lnTo>
                    <a:pt x="1689658" y="1508036"/>
                  </a:lnTo>
                  <a:lnTo>
                    <a:pt x="1788744" y="1525422"/>
                  </a:lnTo>
                  <a:lnTo>
                    <a:pt x="1889188" y="1539227"/>
                  </a:lnTo>
                  <a:lnTo>
                    <a:pt x="1990661" y="1550682"/>
                  </a:lnTo>
                  <a:lnTo>
                    <a:pt x="2042033" y="1554619"/>
                  </a:lnTo>
                  <a:lnTo>
                    <a:pt x="2093277" y="1557185"/>
                  </a:lnTo>
                  <a:lnTo>
                    <a:pt x="2195411" y="1559598"/>
                  </a:lnTo>
                  <a:lnTo>
                    <a:pt x="2246338" y="1559445"/>
                  </a:lnTo>
                  <a:lnTo>
                    <a:pt x="2347963" y="1556423"/>
                  </a:lnTo>
                  <a:lnTo>
                    <a:pt x="2461501" y="1547533"/>
                  </a:lnTo>
                  <a:close/>
                </a:path>
                <a:path w="3536950" h="1784350">
                  <a:moveTo>
                    <a:pt x="3536746" y="1373035"/>
                  </a:moveTo>
                  <a:lnTo>
                    <a:pt x="3525101" y="1282661"/>
                  </a:lnTo>
                  <a:lnTo>
                    <a:pt x="3509162" y="1230668"/>
                  </a:lnTo>
                  <a:lnTo>
                    <a:pt x="3483165" y="1195628"/>
                  </a:lnTo>
                  <a:lnTo>
                    <a:pt x="3475990" y="1179093"/>
                  </a:lnTo>
                  <a:lnTo>
                    <a:pt x="3432467" y="1156271"/>
                  </a:lnTo>
                  <a:lnTo>
                    <a:pt x="3382607" y="1143533"/>
                  </a:lnTo>
                  <a:lnTo>
                    <a:pt x="3332416" y="1132014"/>
                  </a:lnTo>
                  <a:lnTo>
                    <a:pt x="3232366" y="1107770"/>
                  </a:lnTo>
                  <a:lnTo>
                    <a:pt x="3226079" y="1103350"/>
                  </a:lnTo>
                  <a:lnTo>
                    <a:pt x="3222929" y="1101140"/>
                  </a:lnTo>
                  <a:lnTo>
                    <a:pt x="3212655" y="1096924"/>
                  </a:lnTo>
                  <a:lnTo>
                    <a:pt x="3190468" y="1093317"/>
                  </a:lnTo>
                  <a:lnTo>
                    <a:pt x="3184271" y="1088923"/>
                  </a:lnTo>
                  <a:lnTo>
                    <a:pt x="3181172" y="1086726"/>
                  </a:lnTo>
                  <a:lnTo>
                    <a:pt x="3170923" y="1082522"/>
                  </a:lnTo>
                  <a:lnTo>
                    <a:pt x="3148698" y="1078903"/>
                  </a:lnTo>
                  <a:lnTo>
                    <a:pt x="3142869" y="1073289"/>
                  </a:lnTo>
                  <a:lnTo>
                    <a:pt x="3135820" y="1069987"/>
                  </a:lnTo>
                  <a:lnTo>
                    <a:pt x="3128200" y="1067841"/>
                  </a:lnTo>
                  <a:lnTo>
                    <a:pt x="3120987" y="1064488"/>
                  </a:lnTo>
                  <a:lnTo>
                    <a:pt x="3072955" y="1043025"/>
                  </a:lnTo>
                  <a:lnTo>
                    <a:pt x="3026003" y="1019225"/>
                  </a:lnTo>
                  <a:lnTo>
                    <a:pt x="2979826" y="994333"/>
                  </a:lnTo>
                  <a:lnTo>
                    <a:pt x="2934449" y="968349"/>
                  </a:lnTo>
                  <a:lnTo>
                    <a:pt x="2890240" y="940041"/>
                  </a:lnTo>
                  <a:lnTo>
                    <a:pt x="2846870" y="910666"/>
                  </a:lnTo>
                  <a:lnTo>
                    <a:pt x="2804718" y="878992"/>
                  </a:lnTo>
                  <a:lnTo>
                    <a:pt x="2763469" y="846239"/>
                  </a:lnTo>
                  <a:lnTo>
                    <a:pt x="2738082" y="827214"/>
                  </a:lnTo>
                  <a:lnTo>
                    <a:pt x="2722461" y="816203"/>
                  </a:lnTo>
                  <a:lnTo>
                    <a:pt x="2713494" y="816317"/>
                  </a:lnTo>
                  <a:lnTo>
                    <a:pt x="2704782" y="819137"/>
                  </a:lnTo>
                  <a:lnTo>
                    <a:pt x="2699181" y="825474"/>
                  </a:lnTo>
                  <a:lnTo>
                    <a:pt x="2696400" y="832612"/>
                  </a:lnTo>
                  <a:lnTo>
                    <a:pt x="2695676" y="841641"/>
                  </a:lnTo>
                  <a:lnTo>
                    <a:pt x="2697937" y="847559"/>
                  </a:lnTo>
                  <a:lnTo>
                    <a:pt x="2707233" y="876566"/>
                  </a:lnTo>
                  <a:lnTo>
                    <a:pt x="2711666" y="905535"/>
                  </a:lnTo>
                  <a:lnTo>
                    <a:pt x="2714777" y="936752"/>
                  </a:lnTo>
                  <a:lnTo>
                    <a:pt x="2722499" y="964006"/>
                  </a:lnTo>
                  <a:lnTo>
                    <a:pt x="2728201" y="976172"/>
                  </a:lnTo>
                  <a:lnTo>
                    <a:pt x="2735948" y="986269"/>
                  </a:lnTo>
                  <a:lnTo>
                    <a:pt x="2745016" y="995426"/>
                  </a:lnTo>
                  <a:lnTo>
                    <a:pt x="2754299" y="1005954"/>
                  </a:lnTo>
                  <a:lnTo>
                    <a:pt x="2792336" y="1041755"/>
                  </a:lnTo>
                  <a:lnTo>
                    <a:pt x="2831427" y="1076528"/>
                  </a:lnTo>
                  <a:lnTo>
                    <a:pt x="2872232" y="1107821"/>
                  </a:lnTo>
                  <a:lnTo>
                    <a:pt x="2914027" y="1138085"/>
                  </a:lnTo>
                  <a:lnTo>
                    <a:pt x="3000400" y="1195425"/>
                  </a:lnTo>
                  <a:lnTo>
                    <a:pt x="3090557" y="1247228"/>
                  </a:lnTo>
                  <a:lnTo>
                    <a:pt x="3107575" y="1254671"/>
                  </a:lnTo>
                  <a:lnTo>
                    <a:pt x="3115589" y="1259573"/>
                  </a:lnTo>
                  <a:lnTo>
                    <a:pt x="3122866" y="1265580"/>
                  </a:lnTo>
                  <a:lnTo>
                    <a:pt x="3128048" y="1272324"/>
                  </a:lnTo>
                  <a:lnTo>
                    <a:pt x="3128480" y="1277721"/>
                  </a:lnTo>
                  <a:lnTo>
                    <a:pt x="3124365" y="1285798"/>
                  </a:lnTo>
                  <a:lnTo>
                    <a:pt x="3118332" y="1292009"/>
                  </a:lnTo>
                  <a:lnTo>
                    <a:pt x="3108896" y="1289354"/>
                  </a:lnTo>
                  <a:lnTo>
                    <a:pt x="3100184" y="1289532"/>
                  </a:lnTo>
                  <a:lnTo>
                    <a:pt x="3092158" y="1292555"/>
                  </a:lnTo>
                  <a:lnTo>
                    <a:pt x="3084766" y="1298384"/>
                  </a:lnTo>
                  <a:lnTo>
                    <a:pt x="3075127" y="1296987"/>
                  </a:lnTo>
                  <a:lnTo>
                    <a:pt x="3065792" y="1296987"/>
                  </a:lnTo>
                  <a:lnTo>
                    <a:pt x="3057296" y="1298549"/>
                  </a:lnTo>
                  <a:lnTo>
                    <a:pt x="3049092" y="1305471"/>
                  </a:lnTo>
                  <a:lnTo>
                    <a:pt x="3046311" y="1303375"/>
                  </a:lnTo>
                  <a:lnTo>
                    <a:pt x="3043936" y="1304023"/>
                  </a:lnTo>
                  <a:lnTo>
                    <a:pt x="3042297" y="1306195"/>
                  </a:lnTo>
                  <a:lnTo>
                    <a:pt x="3041027" y="1306029"/>
                  </a:lnTo>
                  <a:lnTo>
                    <a:pt x="3041027" y="1316405"/>
                  </a:lnTo>
                  <a:lnTo>
                    <a:pt x="3040824" y="1317663"/>
                  </a:lnTo>
                  <a:lnTo>
                    <a:pt x="3040900" y="1316367"/>
                  </a:lnTo>
                  <a:lnTo>
                    <a:pt x="3041027" y="1316405"/>
                  </a:lnTo>
                  <a:lnTo>
                    <a:pt x="3041027" y="1306029"/>
                  </a:lnTo>
                  <a:lnTo>
                    <a:pt x="3033128" y="1304937"/>
                  </a:lnTo>
                  <a:lnTo>
                    <a:pt x="3024327" y="1305090"/>
                  </a:lnTo>
                  <a:lnTo>
                    <a:pt x="3015869" y="1307985"/>
                  </a:lnTo>
                  <a:lnTo>
                    <a:pt x="3008109" y="1313713"/>
                  </a:lnTo>
                  <a:lnTo>
                    <a:pt x="2988653" y="1312189"/>
                  </a:lnTo>
                  <a:lnTo>
                    <a:pt x="2840723" y="1336459"/>
                  </a:lnTo>
                  <a:lnTo>
                    <a:pt x="2648115" y="1365275"/>
                  </a:lnTo>
                  <a:lnTo>
                    <a:pt x="2545486" y="1377238"/>
                  </a:lnTo>
                  <a:lnTo>
                    <a:pt x="2493568" y="1385036"/>
                  </a:lnTo>
                  <a:lnTo>
                    <a:pt x="2442387" y="1390396"/>
                  </a:lnTo>
                  <a:lnTo>
                    <a:pt x="2407666" y="1391170"/>
                  </a:lnTo>
                  <a:lnTo>
                    <a:pt x="2373592" y="1390802"/>
                  </a:lnTo>
                  <a:lnTo>
                    <a:pt x="2270950" y="1393520"/>
                  </a:lnTo>
                  <a:lnTo>
                    <a:pt x="2168969" y="1391158"/>
                  </a:lnTo>
                  <a:lnTo>
                    <a:pt x="2118055" y="1388681"/>
                  </a:lnTo>
                  <a:lnTo>
                    <a:pt x="2016366" y="1381125"/>
                  </a:lnTo>
                  <a:lnTo>
                    <a:pt x="1965921" y="1374813"/>
                  </a:lnTo>
                  <a:lnTo>
                    <a:pt x="1864829" y="1360830"/>
                  </a:lnTo>
                  <a:lnTo>
                    <a:pt x="1764347" y="1341729"/>
                  </a:lnTo>
                  <a:lnTo>
                    <a:pt x="1714334" y="1330274"/>
                  </a:lnTo>
                  <a:lnTo>
                    <a:pt x="1529016" y="1284617"/>
                  </a:lnTo>
                  <a:lnTo>
                    <a:pt x="2461501" y="1547533"/>
                  </a:lnTo>
                  <a:lnTo>
                    <a:pt x="2551265" y="1538541"/>
                  </a:lnTo>
                  <a:lnTo>
                    <a:pt x="2652547" y="1526184"/>
                  </a:lnTo>
                  <a:lnTo>
                    <a:pt x="2753880" y="1511211"/>
                  </a:lnTo>
                  <a:lnTo>
                    <a:pt x="3012440" y="1465364"/>
                  </a:lnTo>
                  <a:lnTo>
                    <a:pt x="3167646" y="1433906"/>
                  </a:lnTo>
                  <a:lnTo>
                    <a:pt x="3181134" y="1424520"/>
                  </a:lnTo>
                  <a:lnTo>
                    <a:pt x="3187103" y="1426197"/>
                  </a:lnTo>
                  <a:lnTo>
                    <a:pt x="3194088" y="1426857"/>
                  </a:lnTo>
                  <a:lnTo>
                    <a:pt x="3198634" y="1429448"/>
                  </a:lnTo>
                  <a:lnTo>
                    <a:pt x="3201530" y="1434223"/>
                  </a:lnTo>
                  <a:lnTo>
                    <a:pt x="3197568" y="1438389"/>
                  </a:lnTo>
                  <a:lnTo>
                    <a:pt x="3192894" y="1438389"/>
                  </a:lnTo>
                  <a:lnTo>
                    <a:pt x="3163671" y="1468412"/>
                  </a:lnTo>
                  <a:lnTo>
                    <a:pt x="3132353" y="1495209"/>
                  </a:lnTo>
                  <a:lnTo>
                    <a:pt x="3099930" y="1517738"/>
                  </a:lnTo>
                  <a:lnTo>
                    <a:pt x="3066034" y="1539849"/>
                  </a:lnTo>
                  <a:lnTo>
                    <a:pt x="3042869" y="1555750"/>
                  </a:lnTo>
                  <a:lnTo>
                    <a:pt x="3020936" y="1573314"/>
                  </a:lnTo>
                  <a:lnTo>
                    <a:pt x="3000806" y="1592707"/>
                  </a:lnTo>
                  <a:lnTo>
                    <a:pt x="2983014" y="1614081"/>
                  </a:lnTo>
                  <a:lnTo>
                    <a:pt x="2941447" y="1648548"/>
                  </a:lnTo>
                  <a:lnTo>
                    <a:pt x="2918091" y="1689468"/>
                  </a:lnTo>
                  <a:lnTo>
                    <a:pt x="2913443" y="1734337"/>
                  </a:lnTo>
                  <a:lnTo>
                    <a:pt x="2926956" y="1784337"/>
                  </a:lnTo>
                  <a:lnTo>
                    <a:pt x="2979115" y="1775294"/>
                  </a:lnTo>
                  <a:lnTo>
                    <a:pt x="3028213" y="1762734"/>
                  </a:lnTo>
                  <a:lnTo>
                    <a:pt x="3074619" y="1746796"/>
                  </a:lnTo>
                  <a:lnTo>
                    <a:pt x="3119437" y="1725129"/>
                  </a:lnTo>
                  <a:lnTo>
                    <a:pt x="3162363" y="1700288"/>
                  </a:lnTo>
                  <a:lnTo>
                    <a:pt x="3203816" y="1672386"/>
                  </a:lnTo>
                  <a:lnTo>
                    <a:pt x="3243821" y="1642757"/>
                  </a:lnTo>
                  <a:lnTo>
                    <a:pt x="3282785" y="1611515"/>
                  </a:lnTo>
                  <a:lnTo>
                    <a:pt x="3353536" y="1550974"/>
                  </a:lnTo>
                  <a:lnTo>
                    <a:pt x="3386747" y="1523390"/>
                  </a:lnTo>
                  <a:lnTo>
                    <a:pt x="3419691" y="1498384"/>
                  </a:lnTo>
                  <a:lnTo>
                    <a:pt x="3426574" y="1492402"/>
                  </a:lnTo>
                  <a:lnTo>
                    <a:pt x="3453422" y="1470939"/>
                  </a:lnTo>
                  <a:lnTo>
                    <a:pt x="3486327" y="1443278"/>
                  </a:lnTo>
                  <a:lnTo>
                    <a:pt x="3487597" y="1442313"/>
                  </a:lnTo>
                  <a:lnTo>
                    <a:pt x="3499421" y="1432445"/>
                  </a:lnTo>
                  <a:lnTo>
                    <a:pt x="3503244" y="1429575"/>
                  </a:lnTo>
                  <a:lnTo>
                    <a:pt x="3528999" y="1399882"/>
                  </a:lnTo>
                  <a:lnTo>
                    <a:pt x="3531463" y="1391348"/>
                  </a:lnTo>
                  <a:lnTo>
                    <a:pt x="3536746" y="13730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5303" y="6345935"/>
              <a:ext cx="6190487" cy="99974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53773"/>
            <a:ext cx="18286259" cy="12332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3210" y="1595437"/>
            <a:ext cx="152400" cy="1523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2713" y="1332230"/>
            <a:ext cx="6452870" cy="60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750" spc="450" dirty="0"/>
              <a:t>ECONOMIC</a:t>
            </a:r>
            <a:r>
              <a:rPr sz="3750" spc="-45" dirty="0"/>
              <a:t> </a:t>
            </a:r>
            <a:r>
              <a:rPr sz="3750" spc="315" dirty="0"/>
              <a:t>SITUATION</a:t>
            </a:r>
            <a:r>
              <a:rPr sz="3750" spc="-30" dirty="0"/>
              <a:t> </a:t>
            </a:r>
            <a:r>
              <a:rPr sz="3750" spc="40" dirty="0"/>
              <a:t>III:</a:t>
            </a:r>
            <a:endParaRPr sz="37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3210" y="3652837"/>
            <a:ext cx="152400" cy="1523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32713" y="3389629"/>
            <a:ext cx="11260455" cy="5043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750" b="1" spc="120" dirty="0">
                <a:latin typeface="Trebuchet MS"/>
                <a:cs typeface="Trebuchet MS"/>
              </a:rPr>
              <a:t>For</a:t>
            </a:r>
            <a:r>
              <a:rPr sz="3750" b="1" spc="-45" dirty="0">
                <a:latin typeface="Trebuchet MS"/>
                <a:cs typeface="Trebuchet MS"/>
              </a:rPr>
              <a:t> </a:t>
            </a:r>
            <a:r>
              <a:rPr sz="3750" b="1" spc="120" dirty="0">
                <a:latin typeface="Trebuchet MS"/>
                <a:cs typeface="Trebuchet MS"/>
              </a:rPr>
              <a:t>next</a:t>
            </a:r>
            <a:r>
              <a:rPr sz="3750" b="1" spc="-40" dirty="0">
                <a:latin typeface="Trebuchet MS"/>
                <a:cs typeface="Trebuchet MS"/>
              </a:rPr>
              <a:t> </a:t>
            </a:r>
            <a:r>
              <a:rPr sz="3750" b="1" spc="195" dirty="0">
                <a:latin typeface="Trebuchet MS"/>
                <a:cs typeface="Trebuchet MS"/>
              </a:rPr>
              <a:t>payments:</a:t>
            </a:r>
            <a:endParaRPr sz="3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20"/>
              </a:spcBef>
            </a:pPr>
            <a:endParaRPr sz="3750">
              <a:latin typeface="Trebuchet MS"/>
              <a:cs typeface="Trebuchet MS"/>
            </a:endParaRPr>
          </a:p>
          <a:p>
            <a:pPr marL="3227070" algn="ctr">
              <a:lnSpc>
                <a:spcPts val="3379"/>
              </a:lnSpc>
            </a:pPr>
            <a:r>
              <a:rPr sz="2950" spc="185" dirty="0">
                <a:latin typeface="Georgia"/>
                <a:cs typeface="Georgia"/>
              </a:rPr>
              <a:t>Please</a:t>
            </a:r>
            <a:r>
              <a:rPr sz="2950" spc="355" dirty="0">
                <a:latin typeface="Georgia"/>
                <a:cs typeface="Georgia"/>
              </a:rPr>
              <a:t> </a:t>
            </a:r>
            <a:r>
              <a:rPr sz="2950" spc="225" dirty="0">
                <a:latin typeface="Georgia"/>
                <a:cs typeface="Georgia"/>
              </a:rPr>
              <a:t>note</a:t>
            </a:r>
            <a:r>
              <a:rPr sz="2950" spc="370" dirty="0">
                <a:latin typeface="Georgia"/>
                <a:cs typeface="Georgia"/>
              </a:rPr>
              <a:t> </a:t>
            </a:r>
            <a:r>
              <a:rPr sz="2950" spc="145" dirty="0">
                <a:latin typeface="Georgia"/>
                <a:cs typeface="Georgia"/>
              </a:rPr>
              <a:t>that,</a:t>
            </a:r>
            <a:endParaRPr sz="2950">
              <a:latin typeface="Georgia"/>
              <a:cs typeface="Georgia"/>
            </a:endParaRPr>
          </a:p>
          <a:p>
            <a:pPr marL="3227070" algn="ctr">
              <a:lnSpc>
                <a:spcPts val="3225"/>
              </a:lnSpc>
              <a:tabLst>
                <a:tab pos="6227445" algn="l"/>
                <a:tab pos="6732905" algn="l"/>
                <a:tab pos="9152255" algn="l"/>
              </a:tabLst>
            </a:pPr>
            <a:r>
              <a:rPr sz="2950" spc="170" dirty="0">
                <a:latin typeface="Georgia"/>
                <a:cs typeface="Georgia"/>
              </a:rPr>
              <a:t>for</a:t>
            </a:r>
            <a:r>
              <a:rPr sz="2950" spc="355" dirty="0">
                <a:latin typeface="Georgia"/>
                <a:cs typeface="Georgia"/>
              </a:rPr>
              <a:t> </a:t>
            </a:r>
            <a:r>
              <a:rPr sz="2950" spc="210" dirty="0">
                <a:latin typeface="Georgia"/>
                <a:cs typeface="Georgia"/>
              </a:rPr>
              <a:t>the</a:t>
            </a:r>
            <a:r>
              <a:rPr sz="2950" spc="355" dirty="0">
                <a:latin typeface="Georgia"/>
                <a:cs typeface="Georgia"/>
              </a:rPr>
              <a:t> </a:t>
            </a:r>
            <a:r>
              <a:rPr sz="2950" b="1" spc="190" dirty="0">
                <a:latin typeface="Cambria"/>
                <a:cs typeface="Cambria"/>
              </a:rPr>
              <a:t>signing</a:t>
            </a:r>
            <a:r>
              <a:rPr sz="2950" b="1" dirty="0">
                <a:latin typeface="Cambria"/>
                <a:cs typeface="Cambria"/>
              </a:rPr>
              <a:t>	</a:t>
            </a:r>
            <a:r>
              <a:rPr sz="2950" b="1" spc="105" dirty="0">
                <a:latin typeface="Cambria"/>
                <a:cs typeface="Cambria"/>
              </a:rPr>
              <a:t>of</a:t>
            </a:r>
            <a:r>
              <a:rPr sz="2950" b="1" dirty="0">
                <a:latin typeface="Cambria"/>
                <a:cs typeface="Cambria"/>
              </a:rPr>
              <a:t>	</a:t>
            </a:r>
            <a:r>
              <a:rPr sz="2950" b="1" spc="175" dirty="0">
                <a:latin typeface="Cambria"/>
                <a:cs typeface="Cambria"/>
              </a:rPr>
              <a:t>agreements</a:t>
            </a:r>
            <a:r>
              <a:rPr sz="2950" b="1" dirty="0">
                <a:latin typeface="Cambria"/>
                <a:cs typeface="Cambria"/>
              </a:rPr>
              <a:t>	</a:t>
            </a:r>
            <a:r>
              <a:rPr sz="2950" spc="114" dirty="0">
                <a:latin typeface="Georgia"/>
                <a:cs typeface="Georgia"/>
              </a:rPr>
              <a:t>and</a:t>
            </a:r>
            <a:endParaRPr sz="2950">
              <a:latin typeface="Georgia"/>
              <a:cs typeface="Georgia"/>
            </a:endParaRPr>
          </a:p>
          <a:p>
            <a:pPr marL="3227070" algn="ctr">
              <a:lnSpc>
                <a:spcPts val="3200"/>
              </a:lnSpc>
              <a:tabLst>
                <a:tab pos="3749040" algn="l"/>
                <a:tab pos="4551680" algn="l"/>
                <a:tab pos="5255895" algn="l"/>
                <a:tab pos="6080760" algn="l"/>
                <a:tab pos="6844665" algn="l"/>
                <a:tab pos="8256270" algn="l"/>
              </a:tabLst>
            </a:pPr>
            <a:r>
              <a:rPr sz="2950" b="1" spc="114" dirty="0">
                <a:latin typeface="Cambria"/>
                <a:cs typeface="Cambria"/>
              </a:rPr>
              <a:t>to</a:t>
            </a:r>
            <a:r>
              <a:rPr sz="2950" b="1" dirty="0">
                <a:latin typeface="Cambria"/>
                <a:cs typeface="Cambria"/>
              </a:rPr>
              <a:t>	</a:t>
            </a:r>
            <a:r>
              <a:rPr sz="2950" b="1" spc="80" dirty="0">
                <a:latin typeface="Cambria"/>
                <a:cs typeface="Cambria"/>
              </a:rPr>
              <a:t>pay</a:t>
            </a:r>
            <a:r>
              <a:rPr sz="2950" b="1" dirty="0">
                <a:latin typeface="Cambria"/>
                <a:cs typeface="Cambria"/>
              </a:rPr>
              <a:t>	</a:t>
            </a:r>
            <a:r>
              <a:rPr sz="2950" b="1" spc="120" dirty="0">
                <a:latin typeface="Cambria"/>
                <a:cs typeface="Cambria"/>
              </a:rPr>
              <a:t>for</a:t>
            </a:r>
            <a:r>
              <a:rPr sz="2950" b="1" dirty="0">
                <a:latin typeface="Cambria"/>
                <a:cs typeface="Cambria"/>
              </a:rPr>
              <a:t>	</a:t>
            </a:r>
            <a:r>
              <a:rPr sz="2950" b="1" spc="105" dirty="0">
                <a:latin typeface="Cambria"/>
                <a:cs typeface="Cambria"/>
              </a:rPr>
              <a:t>you</a:t>
            </a:r>
            <a:r>
              <a:rPr sz="2950" b="1" dirty="0">
                <a:latin typeface="Cambria"/>
                <a:cs typeface="Cambria"/>
              </a:rPr>
              <a:t>	</a:t>
            </a:r>
            <a:r>
              <a:rPr sz="2950" b="1" spc="145" dirty="0">
                <a:latin typeface="Cambria"/>
                <a:cs typeface="Cambria"/>
              </a:rPr>
              <a:t>the</a:t>
            </a:r>
            <a:r>
              <a:rPr sz="2950" b="1" dirty="0">
                <a:latin typeface="Cambria"/>
                <a:cs typeface="Cambria"/>
              </a:rPr>
              <a:t>	</a:t>
            </a:r>
            <a:r>
              <a:rPr sz="2950" b="1" spc="170" dirty="0">
                <a:latin typeface="Cambria"/>
                <a:cs typeface="Cambria"/>
              </a:rPr>
              <a:t>events</a:t>
            </a:r>
            <a:r>
              <a:rPr sz="2950" b="1" dirty="0">
                <a:latin typeface="Cambria"/>
                <a:cs typeface="Cambria"/>
              </a:rPr>
              <a:t>	</a:t>
            </a:r>
            <a:r>
              <a:rPr sz="2950" spc="175" dirty="0">
                <a:latin typeface="Georgia"/>
                <a:cs typeface="Georgia"/>
              </a:rPr>
              <a:t>from</a:t>
            </a:r>
            <a:r>
              <a:rPr sz="2950" spc="345" dirty="0">
                <a:latin typeface="Georgia"/>
                <a:cs typeface="Georgia"/>
              </a:rPr>
              <a:t> </a:t>
            </a:r>
            <a:r>
              <a:rPr sz="2950" spc="210" dirty="0">
                <a:latin typeface="Georgia"/>
                <a:cs typeface="Georgia"/>
              </a:rPr>
              <a:t>the</a:t>
            </a:r>
            <a:r>
              <a:rPr sz="2950" spc="355" dirty="0">
                <a:latin typeface="Georgia"/>
                <a:cs typeface="Georgia"/>
              </a:rPr>
              <a:t> </a:t>
            </a:r>
            <a:r>
              <a:rPr sz="2950" spc="135" dirty="0">
                <a:latin typeface="Georgia"/>
                <a:cs typeface="Georgia"/>
              </a:rPr>
              <a:t>Uvigo,</a:t>
            </a:r>
            <a:endParaRPr sz="2950">
              <a:latin typeface="Georgia"/>
              <a:cs typeface="Georgia"/>
            </a:endParaRPr>
          </a:p>
          <a:p>
            <a:pPr marL="3342640" algn="ctr">
              <a:lnSpc>
                <a:spcPts val="3600"/>
              </a:lnSpc>
            </a:pPr>
            <a:r>
              <a:rPr sz="3150" spc="265" dirty="0">
                <a:latin typeface="Georgia"/>
                <a:cs typeface="Georgia"/>
              </a:rPr>
              <a:t>we</a:t>
            </a:r>
            <a:r>
              <a:rPr sz="3150" spc="380" dirty="0">
                <a:latin typeface="Georgia"/>
                <a:cs typeface="Georgia"/>
              </a:rPr>
              <a:t> </a:t>
            </a:r>
            <a:r>
              <a:rPr sz="3150" spc="125" dirty="0">
                <a:latin typeface="Georgia"/>
                <a:cs typeface="Georgia"/>
              </a:rPr>
              <a:t>will</a:t>
            </a:r>
            <a:r>
              <a:rPr sz="3150" spc="385" dirty="0">
                <a:latin typeface="Georgia"/>
                <a:cs typeface="Georgia"/>
              </a:rPr>
              <a:t> </a:t>
            </a:r>
            <a:r>
              <a:rPr sz="3150" spc="140" dirty="0">
                <a:latin typeface="Georgia"/>
                <a:cs typeface="Georgia"/>
              </a:rPr>
              <a:t>ask</a:t>
            </a:r>
            <a:r>
              <a:rPr sz="3150" spc="380" dirty="0">
                <a:latin typeface="Georgia"/>
                <a:cs typeface="Georgia"/>
              </a:rPr>
              <a:t> </a:t>
            </a:r>
            <a:r>
              <a:rPr sz="3150" spc="210" dirty="0">
                <a:latin typeface="Georgia"/>
                <a:cs typeface="Georgia"/>
              </a:rPr>
              <a:t>you</a:t>
            </a:r>
            <a:r>
              <a:rPr sz="3150" spc="380" dirty="0">
                <a:latin typeface="Georgia"/>
                <a:cs typeface="Georgia"/>
              </a:rPr>
              <a:t> </a:t>
            </a:r>
            <a:r>
              <a:rPr sz="3150" spc="85" dirty="0">
                <a:latin typeface="Georgia"/>
                <a:cs typeface="Georgia"/>
              </a:rPr>
              <a:t>an</a:t>
            </a:r>
            <a:endParaRPr sz="3150">
              <a:latin typeface="Georgia"/>
              <a:cs typeface="Georgia"/>
            </a:endParaRPr>
          </a:p>
          <a:p>
            <a:pPr marL="3217545" algn="ctr">
              <a:lnSpc>
                <a:spcPts val="3615"/>
              </a:lnSpc>
              <a:spcBef>
                <a:spcPts val="3120"/>
              </a:spcBef>
              <a:tabLst>
                <a:tab pos="4909820" algn="l"/>
                <a:tab pos="7211059" algn="l"/>
              </a:tabLst>
            </a:pPr>
            <a:r>
              <a:rPr sz="3150" b="1" spc="210" dirty="0">
                <a:latin typeface="Cambria"/>
                <a:cs typeface="Cambria"/>
              </a:rPr>
              <a:t>Official</a:t>
            </a:r>
            <a:r>
              <a:rPr sz="3150" b="1" dirty="0">
                <a:latin typeface="Cambria"/>
                <a:cs typeface="Cambria"/>
              </a:rPr>
              <a:t>	</a:t>
            </a:r>
            <a:r>
              <a:rPr sz="3150" b="1" spc="204" dirty="0">
                <a:latin typeface="Cambria"/>
                <a:cs typeface="Cambria"/>
              </a:rPr>
              <a:t>Electronic</a:t>
            </a:r>
            <a:r>
              <a:rPr sz="3150" b="1" dirty="0">
                <a:latin typeface="Cambria"/>
                <a:cs typeface="Cambria"/>
              </a:rPr>
              <a:t>	</a:t>
            </a:r>
            <a:r>
              <a:rPr sz="3150" b="1" spc="210" dirty="0">
                <a:latin typeface="Cambria"/>
                <a:cs typeface="Cambria"/>
              </a:rPr>
              <a:t>Signature</a:t>
            </a:r>
            <a:endParaRPr sz="3150">
              <a:latin typeface="Cambria"/>
              <a:cs typeface="Cambria"/>
            </a:endParaRPr>
          </a:p>
          <a:p>
            <a:pPr marL="3342640" algn="ctr">
              <a:lnSpc>
                <a:spcPts val="3450"/>
              </a:lnSpc>
            </a:pPr>
            <a:r>
              <a:rPr sz="3150" spc="160" dirty="0">
                <a:latin typeface="Georgia"/>
                <a:cs typeface="Georgia"/>
              </a:rPr>
              <a:t>or</a:t>
            </a:r>
            <a:endParaRPr sz="3150">
              <a:latin typeface="Georgia"/>
              <a:cs typeface="Georgia"/>
            </a:endParaRPr>
          </a:p>
          <a:p>
            <a:pPr marL="3342640" algn="ctr">
              <a:lnSpc>
                <a:spcPts val="3615"/>
              </a:lnSpc>
              <a:tabLst>
                <a:tab pos="5107940" algn="l"/>
              </a:tabLst>
            </a:pPr>
            <a:r>
              <a:rPr sz="3150" b="1" spc="165" dirty="0">
                <a:latin typeface="Cambria"/>
                <a:cs typeface="Cambria"/>
              </a:rPr>
              <a:t>Acrobat</a:t>
            </a:r>
            <a:r>
              <a:rPr sz="3150" b="1" dirty="0">
                <a:latin typeface="Cambria"/>
                <a:cs typeface="Cambria"/>
              </a:rPr>
              <a:t>	</a:t>
            </a:r>
            <a:r>
              <a:rPr sz="3150" b="1" spc="190" dirty="0">
                <a:latin typeface="Cambria"/>
                <a:cs typeface="Cambria"/>
              </a:rPr>
              <a:t>Sign</a:t>
            </a:r>
            <a:r>
              <a:rPr sz="3150" spc="190" dirty="0">
                <a:latin typeface="Georgia"/>
                <a:cs typeface="Georgia"/>
              </a:rPr>
              <a:t>.</a:t>
            </a:r>
            <a:endParaRPr sz="315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710408" y="2400945"/>
            <a:ext cx="5528945" cy="1250950"/>
            <a:chOff x="9710408" y="2400945"/>
            <a:chExt cx="5528945" cy="1250950"/>
          </a:xfrm>
        </p:grpSpPr>
        <p:sp>
          <p:nvSpPr>
            <p:cNvPr id="9" name="object 9"/>
            <p:cNvSpPr/>
            <p:nvPr/>
          </p:nvSpPr>
          <p:spPr>
            <a:xfrm>
              <a:off x="9760761" y="2483365"/>
              <a:ext cx="5436235" cy="1118235"/>
            </a:xfrm>
            <a:custGeom>
              <a:avLst/>
              <a:gdLst/>
              <a:ahLst/>
              <a:cxnLst/>
              <a:rect l="l" t="t" r="r" b="b"/>
              <a:pathLst>
                <a:path w="5436234" h="1118235">
                  <a:moveTo>
                    <a:pt x="3038941" y="404081"/>
                  </a:moveTo>
                  <a:lnTo>
                    <a:pt x="5243432" y="0"/>
                  </a:lnTo>
                  <a:lnTo>
                    <a:pt x="5418289" y="192026"/>
                  </a:lnTo>
                  <a:lnTo>
                    <a:pt x="5421868" y="239554"/>
                  </a:lnTo>
                  <a:lnTo>
                    <a:pt x="5425080" y="287871"/>
                  </a:lnTo>
                  <a:lnTo>
                    <a:pt x="5427910" y="336968"/>
                  </a:lnTo>
                  <a:lnTo>
                    <a:pt x="5429610" y="371784"/>
                  </a:lnTo>
                  <a:lnTo>
                    <a:pt x="5429622" y="372035"/>
                  </a:lnTo>
                  <a:lnTo>
                    <a:pt x="3214048" y="372035"/>
                  </a:lnTo>
                  <a:lnTo>
                    <a:pt x="3038941" y="404081"/>
                  </a:lnTo>
                  <a:close/>
                </a:path>
                <a:path w="5436234" h="1118235">
                  <a:moveTo>
                    <a:pt x="139784" y="1118108"/>
                  </a:moveTo>
                  <a:lnTo>
                    <a:pt x="0" y="960882"/>
                  </a:lnTo>
                  <a:lnTo>
                    <a:pt x="3214048" y="372035"/>
                  </a:lnTo>
                  <a:lnTo>
                    <a:pt x="5429622" y="372035"/>
                  </a:lnTo>
                  <a:lnTo>
                    <a:pt x="5432368" y="437469"/>
                  </a:lnTo>
                  <a:lnTo>
                    <a:pt x="5433965" y="488855"/>
                  </a:lnTo>
                  <a:lnTo>
                    <a:pt x="5435122" y="540986"/>
                  </a:lnTo>
                  <a:lnTo>
                    <a:pt x="5435824" y="593854"/>
                  </a:lnTo>
                  <a:lnTo>
                    <a:pt x="5435962" y="645879"/>
                  </a:lnTo>
                  <a:lnTo>
                    <a:pt x="5435636" y="697247"/>
                  </a:lnTo>
                  <a:lnTo>
                    <a:pt x="5434862" y="747944"/>
                  </a:lnTo>
                  <a:lnTo>
                    <a:pt x="5433656" y="797960"/>
                  </a:lnTo>
                  <a:lnTo>
                    <a:pt x="5432035" y="847281"/>
                  </a:lnTo>
                  <a:lnTo>
                    <a:pt x="5430017" y="895897"/>
                  </a:lnTo>
                  <a:lnTo>
                    <a:pt x="5427616" y="943794"/>
                  </a:lnTo>
                  <a:lnTo>
                    <a:pt x="5424850" y="990961"/>
                  </a:lnTo>
                  <a:lnTo>
                    <a:pt x="5421735" y="1037387"/>
                  </a:lnTo>
                  <a:lnTo>
                    <a:pt x="5418289" y="1083058"/>
                  </a:lnTo>
                  <a:lnTo>
                    <a:pt x="139784" y="1118108"/>
                  </a:lnTo>
                  <a:close/>
                </a:path>
              </a:pathLst>
            </a:custGeom>
            <a:solidFill>
              <a:srgbClr val="F5B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10408" y="2400945"/>
              <a:ext cx="5528357" cy="1250950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3033633" y="4078045"/>
            <a:ext cx="3505200" cy="2705100"/>
          </a:xfrm>
          <a:custGeom>
            <a:avLst/>
            <a:gdLst/>
            <a:ahLst/>
            <a:cxnLst/>
            <a:rect l="l" t="t" r="r" b="b"/>
            <a:pathLst>
              <a:path w="3505200" h="2705100">
                <a:moveTo>
                  <a:pt x="270547" y="2260599"/>
                </a:moveTo>
                <a:lnTo>
                  <a:pt x="248819" y="2260599"/>
                </a:lnTo>
                <a:lnTo>
                  <a:pt x="248819" y="304799"/>
                </a:lnTo>
                <a:lnTo>
                  <a:pt x="256058" y="279399"/>
                </a:lnTo>
                <a:lnTo>
                  <a:pt x="275716" y="241299"/>
                </a:lnTo>
                <a:lnTo>
                  <a:pt x="304705" y="228599"/>
                </a:lnTo>
                <a:lnTo>
                  <a:pt x="339936" y="215899"/>
                </a:lnTo>
                <a:lnTo>
                  <a:pt x="2436327" y="215899"/>
                </a:lnTo>
                <a:lnTo>
                  <a:pt x="2482587" y="114299"/>
                </a:lnTo>
                <a:lnTo>
                  <a:pt x="2505794" y="76199"/>
                </a:lnTo>
                <a:lnTo>
                  <a:pt x="2536505" y="38099"/>
                </a:lnTo>
                <a:lnTo>
                  <a:pt x="2573125" y="12699"/>
                </a:lnTo>
                <a:lnTo>
                  <a:pt x="2614062" y="0"/>
                </a:lnTo>
                <a:lnTo>
                  <a:pt x="2702506" y="0"/>
                </a:lnTo>
                <a:lnTo>
                  <a:pt x="2746826" y="12699"/>
                </a:lnTo>
                <a:lnTo>
                  <a:pt x="2646052" y="12699"/>
                </a:lnTo>
                <a:lnTo>
                  <a:pt x="2601740" y="25399"/>
                </a:lnTo>
                <a:lnTo>
                  <a:pt x="2561633" y="50799"/>
                </a:lnTo>
                <a:lnTo>
                  <a:pt x="2527951" y="76199"/>
                </a:lnTo>
                <a:lnTo>
                  <a:pt x="2502913" y="126999"/>
                </a:lnTo>
                <a:lnTo>
                  <a:pt x="2474877" y="190499"/>
                </a:lnTo>
                <a:lnTo>
                  <a:pt x="2504633" y="203199"/>
                </a:lnTo>
                <a:lnTo>
                  <a:pt x="2465765" y="203199"/>
                </a:lnTo>
                <a:lnTo>
                  <a:pt x="2449288" y="241299"/>
                </a:lnTo>
                <a:lnTo>
                  <a:pt x="339936" y="241299"/>
                </a:lnTo>
                <a:lnTo>
                  <a:pt x="312831" y="253999"/>
                </a:lnTo>
                <a:lnTo>
                  <a:pt x="290785" y="266699"/>
                </a:lnTo>
                <a:lnTo>
                  <a:pt x="275968" y="279399"/>
                </a:lnTo>
                <a:lnTo>
                  <a:pt x="270547" y="317499"/>
                </a:lnTo>
                <a:lnTo>
                  <a:pt x="270547" y="2260599"/>
                </a:lnTo>
                <a:close/>
              </a:path>
              <a:path w="3505200" h="2705100">
                <a:moveTo>
                  <a:pt x="2824065" y="330199"/>
                </a:moveTo>
                <a:lnTo>
                  <a:pt x="2802197" y="330199"/>
                </a:lnTo>
                <a:lnTo>
                  <a:pt x="2830233" y="266699"/>
                </a:lnTo>
                <a:lnTo>
                  <a:pt x="2841119" y="228599"/>
                </a:lnTo>
                <a:lnTo>
                  <a:pt x="2845302" y="203199"/>
                </a:lnTo>
                <a:lnTo>
                  <a:pt x="2842652" y="165099"/>
                </a:lnTo>
                <a:lnTo>
                  <a:pt x="2833037" y="126999"/>
                </a:lnTo>
                <a:lnTo>
                  <a:pt x="2816971" y="101599"/>
                </a:lnTo>
                <a:lnTo>
                  <a:pt x="2795451" y="63499"/>
                </a:lnTo>
                <a:lnTo>
                  <a:pt x="2769069" y="50799"/>
                </a:lnTo>
                <a:lnTo>
                  <a:pt x="2738415" y="25399"/>
                </a:lnTo>
                <a:lnTo>
                  <a:pt x="2692350" y="12699"/>
                </a:lnTo>
                <a:lnTo>
                  <a:pt x="2746826" y="12699"/>
                </a:lnTo>
                <a:lnTo>
                  <a:pt x="2781411" y="25399"/>
                </a:lnTo>
                <a:lnTo>
                  <a:pt x="2811134" y="50799"/>
                </a:lnTo>
                <a:lnTo>
                  <a:pt x="2835337" y="88899"/>
                </a:lnTo>
                <a:lnTo>
                  <a:pt x="2853363" y="126999"/>
                </a:lnTo>
                <a:lnTo>
                  <a:pt x="2861029" y="139699"/>
                </a:lnTo>
                <a:lnTo>
                  <a:pt x="2865278" y="165099"/>
                </a:lnTo>
                <a:lnTo>
                  <a:pt x="2866373" y="190499"/>
                </a:lnTo>
                <a:lnTo>
                  <a:pt x="2864577" y="215899"/>
                </a:lnTo>
                <a:lnTo>
                  <a:pt x="3004056" y="215899"/>
                </a:lnTo>
                <a:lnTo>
                  <a:pt x="3039583" y="228599"/>
                </a:lnTo>
                <a:lnTo>
                  <a:pt x="3068539" y="241299"/>
                </a:lnTo>
                <a:lnTo>
                  <a:pt x="2860372" y="241299"/>
                </a:lnTo>
                <a:lnTo>
                  <a:pt x="2858138" y="253999"/>
                </a:lnTo>
                <a:lnTo>
                  <a:pt x="2855641" y="253999"/>
                </a:lnTo>
                <a:lnTo>
                  <a:pt x="2852881" y="266699"/>
                </a:lnTo>
                <a:lnTo>
                  <a:pt x="2849858" y="279399"/>
                </a:lnTo>
                <a:lnTo>
                  <a:pt x="2824065" y="330199"/>
                </a:lnTo>
                <a:close/>
              </a:path>
              <a:path w="3505200" h="2705100">
                <a:moveTo>
                  <a:pt x="2577909" y="901699"/>
                </a:moveTo>
                <a:lnTo>
                  <a:pt x="2553378" y="901699"/>
                </a:lnTo>
                <a:lnTo>
                  <a:pt x="2793085" y="342899"/>
                </a:lnTo>
                <a:lnTo>
                  <a:pt x="2465765" y="203199"/>
                </a:lnTo>
                <a:lnTo>
                  <a:pt x="2504633" y="203199"/>
                </a:lnTo>
                <a:lnTo>
                  <a:pt x="2802197" y="330199"/>
                </a:lnTo>
                <a:lnTo>
                  <a:pt x="2824065" y="330199"/>
                </a:lnTo>
                <a:lnTo>
                  <a:pt x="2817617" y="342899"/>
                </a:lnTo>
                <a:lnTo>
                  <a:pt x="2731406" y="546099"/>
                </a:lnTo>
                <a:lnTo>
                  <a:pt x="2769333" y="571499"/>
                </a:lnTo>
                <a:lnTo>
                  <a:pt x="2722995" y="571499"/>
                </a:lnTo>
                <a:lnTo>
                  <a:pt x="2577909" y="901699"/>
                </a:lnTo>
                <a:close/>
              </a:path>
              <a:path w="3505200" h="2705100">
                <a:moveTo>
                  <a:pt x="1768107" y="1155699"/>
                </a:moveTo>
                <a:lnTo>
                  <a:pt x="1693768" y="1155699"/>
                </a:lnTo>
                <a:lnTo>
                  <a:pt x="1659380" y="1142999"/>
                </a:lnTo>
                <a:lnTo>
                  <a:pt x="1629198" y="1117599"/>
                </a:lnTo>
                <a:lnTo>
                  <a:pt x="1592992" y="1066799"/>
                </a:lnTo>
                <a:lnTo>
                  <a:pt x="1585151" y="1003299"/>
                </a:lnTo>
                <a:lnTo>
                  <a:pt x="1589641" y="977899"/>
                </a:lnTo>
                <a:lnTo>
                  <a:pt x="1599552" y="952499"/>
                </a:lnTo>
                <a:lnTo>
                  <a:pt x="1614260" y="927099"/>
                </a:lnTo>
                <a:lnTo>
                  <a:pt x="1633305" y="901699"/>
                </a:lnTo>
                <a:lnTo>
                  <a:pt x="1656226" y="888999"/>
                </a:lnTo>
                <a:lnTo>
                  <a:pt x="2312969" y="507999"/>
                </a:lnTo>
                <a:lnTo>
                  <a:pt x="2426515" y="241299"/>
                </a:lnTo>
                <a:lnTo>
                  <a:pt x="2449288" y="241299"/>
                </a:lnTo>
                <a:lnTo>
                  <a:pt x="2322960" y="533399"/>
                </a:lnTo>
                <a:lnTo>
                  <a:pt x="2298250" y="533399"/>
                </a:lnTo>
                <a:lnTo>
                  <a:pt x="1667440" y="901699"/>
                </a:lnTo>
                <a:lnTo>
                  <a:pt x="1647924" y="927099"/>
                </a:lnTo>
                <a:lnTo>
                  <a:pt x="1631694" y="939799"/>
                </a:lnTo>
                <a:lnTo>
                  <a:pt x="1619144" y="965199"/>
                </a:lnTo>
                <a:lnTo>
                  <a:pt x="1610667" y="977899"/>
                </a:lnTo>
                <a:lnTo>
                  <a:pt x="1606823" y="1003299"/>
                </a:lnTo>
                <a:lnTo>
                  <a:pt x="1607776" y="1028699"/>
                </a:lnTo>
                <a:lnTo>
                  <a:pt x="1613328" y="1054099"/>
                </a:lnTo>
                <a:lnTo>
                  <a:pt x="1623283" y="1079499"/>
                </a:lnTo>
                <a:lnTo>
                  <a:pt x="1655886" y="1117599"/>
                </a:lnTo>
                <a:lnTo>
                  <a:pt x="1698542" y="1130299"/>
                </a:lnTo>
                <a:lnTo>
                  <a:pt x="1826311" y="1130299"/>
                </a:lnTo>
                <a:lnTo>
                  <a:pt x="1804116" y="1142999"/>
                </a:lnTo>
                <a:lnTo>
                  <a:pt x="1786407" y="1142999"/>
                </a:lnTo>
                <a:lnTo>
                  <a:pt x="1768107" y="1155699"/>
                </a:lnTo>
                <a:close/>
              </a:path>
              <a:path w="3505200" h="2705100">
                <a:moveTo>
                  <a:pt x="3095173" y="774699"/>
                </a:moveTo>
                <a:lnTo>
                  <a:pt x="3072744" y="774699"/>
                </a:lnTo>
                <a:lnTo>
                  <a:pt x="3072744" y="304799"/>
                </a:lnTo>
                <a:lnTo>
                  <a:pt x="3067225" y="279399"/>
                </a:lnTo>
                <a:lnTo>
                  <a:pt x="3052243" y="266699"/>
                </a:lnTo>
                <a:lnTo>
                  <a:pt x="3030165" y="241299"/>
                </a:lnTo>
                <a:lnTo>
                  <a:pt x="3068539" y="241299"/>
                </a:lnTo>
                <a:lnTo>
                  <a:pt x="3088033" y="279399"/>
                </a:lnTo>
                <a:lnTo>
                  <a:pt x="3095173" y="317499"/>
                </a:lnTo>
                <a:lnTo>
                  <a:pt x="3095173" y="774699"/>
                </a:lnTo>
                <a:close/>
              </a:path>
              <a:path w="3505200" h="2705100">
                <a:moveTo>
                  <a:pt x="2163677" y="901699"/>
                </a:moveTo>
                <a:lnTo>
                  <a:pt x="2139847" y="901699"/>
                </a:lnTo>
                <a:lnTo>
                  <a:pt x="2298250" y="533399"/>
                </a:lnTo>
                <a:lnTo>
                  <a:pt x="2322960" y="533399"/>
                </a:lnTo>
                <a:lnTo>
                  <a:pt x="2163677" y="901699"/>
                </a:lnTo>
                <a:close/>
              </a:path>
              <a:path w="3505200" h="2705100">
                <a:moveTo>
                  <a:pt x="753467" y="1142999"/>
                </a:moveTo>
                <a:lnTo>
                  <a:pt x="707118" y="1130299"/>
                </a:lnTo>
                <a:lnTo>
                  <a:pt x="663095" y="1117599"/>
                </a:lnTo>
                <a:lnTo>
                  <a:pt x="622000" y="1104899"/>
                </a:lnTo>
                <a:lnTo>
                  <a:pt x="584432" y="1079499"/>
                </a:lnTo>
                <a:lnTo>
                  <a:pt x="550994" y="1054099"/>
                </a:lnTo>
                <a:lnTo>
                  <a:pt x="522288" y="1015999"/>
                </a:lnTo>
                <a:lnTo>
                  <a:pt x="498913" y="977899"/>
                </a:lnTo>
                <a:lnTo>
                  <a:pt x="481473" y="939799"/>
                </a:lnTo>
                <a:lnTo>
                  <a:pt x="470567" y="901699"/>
                </a:lnTo>
                <a:lnTo>
                  <a:pt x="466799" y="850899"/>
                </a:lnTo>
                <a:lnTo>
                  <a:pt x="470567" y="800099"/>
                </a:lnTo>
                <a:lnTo>
                  <a:pt x="481473" y="761999"/>
                </a:lnTo>
                <a:lnTo>
                  <a:pt x="498913" y="723899"/>
                </a:lnTo>
                <a:lnTo>
                  <a:pt x="522288" y="685799"/>
                </a:lnTo>
                <a:lnTo>
                  <a:pt x="550994" y="647699"/>
                </a:lnTo>
                <a:lnTo>
                  <a:pt x="584432" y="622299"/>
                </a:lnTo>
                <a:lnTo>
                  <a:pt x="622000" y="596899"/>
                </a:lnTo>
                <a:lnTo>
                  <a:pt x="663096" y="571499"/>
                </a:lnTo>
                <a:lnTo>
                  <a:pt x="707118" y="571499"/>
                </a:lnTo>
                <a:lnTo>
                  <a:pt x="753467" y="558799"/>
                </a:lnTo>
                <a:lnTo>
                  <a:pt x="799815" y="571499"/>
                </a:lnTo>
                <a:lnTo>
                  <a:pt x="843838" y="584199"/>
                </a:lnTo>
                <a:lnTo>
                  <a:pt x="705984" y="584199"/>
                </a:lnTo>
                <a:lnTo>
                  <a:pt x="661236" y="596899"/>
                </a:lnTo>
                <a:lnTo>
                  <a:pt x="619984" y="622299"/>
                </a:lnTo>
                <a:lnTo>
                  <a:pt x="582989" y="647699"/>
                </a:lnTo>
                <a:lnTo>
                  <a:pt x="551013" y="685799"/>
                </a:lnTo>
                <a:lnTo>
                  <a:pt x="524818" y="711199"/>
                </a:lnTo>
                <a:lnTo>
                  <a:pt x="505164" y="761999"/>
                </a:lnTo>
                <a:lnTo>
                  <a:pt x="492813" y="800099"/>
                </a:lnTo>
                <a:lnTo>
                  <a:pt x="488527" y="850899"/>
                </a:lnTo>
                <a:lnTo>
                  <a:pt x="492813" y="901699"/>
                </a:lnTo>
                <a:lnTo>
                  <a:pt x="505164" y="939799"/>
                </a:lnTo>
                <a:lnTo>
                  <a:pt x="524818" y="977899"/>
                </a:lnTo>
                <a:lnTo>
                  <a:pt x="551013" y="1015999"/>
                </a:lnTo>
                <a:lnTo>
                  <a:pt x="582989" y="1054099"/>
                </a:lnTo>
                <a:lnTo>
                  <a:pt x="619984" y="1079499"/>
                </a:lnTo>
                <a:lnTo>
                  <a:pt x="661236" y="1104899"/>
                </a:lnTo>
                <a:lnTo>
                  <a:pt x="705984" y="1104899"/>
                </a:lnTo>
                <a:lnTo>
                  <a:pt x="753467" y="1117599"/>
                </a:lnTo>
                <a:lnTo>
                  <a:pt x="843838" y="1117599"/>
                </a:lnTo>
                <a:lnTo>
                  <a:pt x="799815" y="1130299"/>
                </a:lnTo>
                <a:lnTo>
                  <a:pt x="753467" y="1142999"/>
                </a:lnTo>
                <a:close/>
              </a:path>
              <a:path w="3505200" h="2705100">
                <a:moveTo>
                  <a:pt x="3505200" y="850899"/>
                </a:moveTo>
                <a:lnTo>
                  <a:pt x="3133723" y="850899"/>
                </a:lnTo>
                <a:lnTo>
                  <a:pt x="3076950" y="812799"/>
                </a:lnTo>
                <a:lnTo>
                  <a:pt x="2722995" y="571499"/>
                </a:lnTo>
                <a:lnTo>
                  <a:pt x="2769333" y="571499"/>
                </a:lnTo>
                <a:lnTo>
                  <a:pt x="3072744" y="774699"/>
                </a:lnTo>
                <a:lnTo>
                  <a:pt x="3095173" y="774699"/>
                </a:lnTo>
                <a:lnTo>
                  <a:pt x="3095173" y="800099"/>
                </a:lnTo>
                <a:lnTo>
                  <a:pt x="3143535" y="825499"/>
                </a:lnTo>
                <a:lnTo>
                  <a:pt x="3150851" y="825499"/>
                </a:lnTo>
                <a:lnTo>
                  <a:pt x="3158955" y="838199"/>
                </a:lnTo>
                <a:lnTo>
                  <a:pt x="3505200" y="838199"/>
                </a:lnTo>
                <a:lnTo>
                  <a:pt x="3505200" y="850899"/>
                </a:lnTo>
                <a:close/>
              </a:path>
              <a:path w="3505200" h="2705100">
                <a:moveTo>
                  <a:pt x="843838" y="1117599"/>
                </a:moveTo>
                <a:lnTo>
                  <a:pt x="753467" y="1117599"/>
                </a:lnTo>
                <a:lnTo>
                  <a:pt x="800949" y="1104899"/>
                </a:lnTo>
                <a:lnTo>
                  <a:pt x="845697" y="1104899"/>
                </a:lnTo>
                <a:lnTo>
                  <a:pt x="886949" y="1079499"/>
                </a:lnTo>
                <a:lnTo>
                  <a:pt x="923944" y="1054099"/>
                </a:lnTo>
                <a:lnTo>
                  <a:pt x="955920" y="1015999"/>
                </a:lnTo>
                <a:lnTo>
                  <a:pt x="982116" y="977899"/>
                </a:lnTo>
                <a:lnTo>
                  <a:pt x="1001770" y="939799"/>
                </a:lnTo>
                <a:lnTo>
                  <a:pt x="1014121" y="901699"/>
                </a:lnTo>
                <a:lnTo>
                  <a:pt x="1018407" y="850899"/>
                </a:lnTo>
                <a:lnTo>
                  <a:pt x="1014121" y="800099"/>
                </a:lnTo>
                <a:lnTo>
                  <a:pt x="1001770" y="761999"/>
                </a:lnTo>
                <a:lnTo>
                  <a:pt x="982116" y="711199"/>
                </a:lnTo>
                <a:lnTo>
                  <a:pt x="955920" y="685799"/>
                </a:lnTo>
                <a:lnTo>
                  <a:pt x="923944" y="647699"/>
                </a:lnTo>
                <a:lnTo>
                  <a:pt x="886949" y="622299"/>
                </a:lnTo>
                <a:lnTo>
                  <a:pt x="845697" y="596899"/>
                </a:lnTo>
                <a:lnTo>
                  <a:pt x="800949" y="584199"/>
                </a:lnTo>
                <a:lnTo>
                  <a:pt x="843838" y="584199"/>
                </a:lnTo>
                <a:lnTo>
                  <a:pt x="884934" y="596899"/>
                </a:lnTo>
                <a:lnTo>
                  <a:pt x="922501" y="622299"/>
                </a:lnTo>
                <a:lnTo>
                  <a:pt x="955939" y="647699"/>
                </a:lnTo>
                <a:lnTo>
                  <a:pt x="984646" y="685799"/>
                </a:lnTo>
                <a:lnTo>
                  <a:pt x="1008020" y="723899"/>
                </a:lnTo>
                <a:lnTo>
                  <a:pt x="1025461" y="761999"/>
                </a:lnTo>
                <a:lnTo>
                  <a:pt x="1036366" y="800099"/>
                </a:lnTo>
                <a:lnTo>
                  <a:pt x="1040135" y="850899"/>
                </a:lnTo>
                <a:lnTo>
                  <a:pt x="1036366" y="901699"/>
                </a:lnTo>
                <a:lnTo>
                  <a:pt x="1025461" y="939799"/>
                </a:lnTo>
                <a:lnTo>
                  <a:pt x="1008020" y="977899"/>
                </a:lnTo>
                <a:lnTo>
                  <a:pt x="984646" y="1015999"/>
                </a:lnTo>
                <a:lnTo>
                  <a:pt x="955939" y="1054099"/>
                </a:lnTo>
                <a:lnTo>
                  <a:pt x="922501" y="1079499"/>
                </a:lnTo>
                <a:lnTo>
                  <a:pt x="884934" y="1104899"/>
                </a:lnTo>
                <a:lnTo>
                  <a:pt x="843838" y="1117599"/>
                </a:lnTo>
                <a:close/>
              </a:path>
              <a:path w="3505200" h="2705100">
                <a:moveTo>
                  <a:pt x="757618" y="914399"/>
                </a:moveTo>
                <a:lnTo>
                  <a:pt x="726833" y="914399"/>
                </a:lnTo>
                <a:lnTo>
                  <a:pt x="855798" y="774699"/>
                </a:lnTo>
                <a:lnTo>
                  <a:pt x="860004" y="761999"/>
                </a:lnTo>
                <a:lnTo>
                  <a:pt x="866312" y="761999"/>
                </a:lnTo>
                <a:lnTo>
                  <a:pt x="876124" y="774699"/>
                </a:lnTo>
                <a:lnTo>
                  <a:pt x="876825" y="774699"/>
                </a:lnTo>
                <a:lnTo>
                  <a:pt x="757618" y="914399"/>
                </a:lnTo>
                <a:close/>
              </a:path>
              <a:path w="3505200" h="2705100">
                <a:moveTo>
                  <a:pt x="735944" y="939799"/>
                </a:moveTo>
                <a:lnTo>
                  <a:pt x="719824" y="939799"/>
                </a:lnTo>
                <a:lnTo>
                  <a:pt x="635015" y="850899"/>
                </a:lnTo>
                <a:lnTo>
                  <a:pt x="630108" y="850899"/>
                </a:lnTo>
                <a:lnTo>
                  <a:pt x="630809" y="838199"/>
                </a:lnTo>
                <a:lnTo>
                  <a:pt x="635015" y="838199"/>
                </a:lnTo>
                <a:lnTo>
                  <a:pt x="639220" y="825499"/>
                </a:lnTo>
                <a:lnTo>
                  <a:pt x="646229" y="825499"/>
                </a:lnTo>
                <a:lnTo>
                  <a:pt x="650434" y="838199"/>
                </a:lnTo>
                <a:lnTo>
                  <a:pt x="726833" y="914399"/>
                </a:lnTo>
                <a:lnTo>
                  <a:pt x="757618" y="914399"/>
                </a:lnTo>
                <a:lnTo>
                  <a:pt x="735944" y="939799"/>
                </a:lnTo>
                <a:close/>
              </a:path>
              <a:path w="3505200" h="2705100">
                <a:moveTo>
                  <a:pt x="3504499" y="1282699"/>
                </a:moveTo>
                <a:lnTo>
                  <a:pt x="3483472" y="1282699"/>
                </a:lnTo>
                <a:lnTo>
                  <a:pt x="3483472" y="863599"/>
                </a:lnTo>
                <a:lnTo>
                  <a:pt x="3174375" y="863599"/>
                </a:lnTo>
                <a:lnTo>
                  <a:pt x="3163193" y="850899"/>
                </a:lnTo>
                <a:lnTo>
                  <a:pt x="3504499" y="850899"/>
                </a:lnTo>
                <a:lnTo>
                  <a:pt x="3504499" y="1282699"/>
                </a:lnTo>
                <a:close/>
              </a:path>
              <a:path w="3505200" h="2705100">
                <a:moveTo>
                  <a:pt x="1826311" y="1130299"/>
                </a:moveTo>
                <a:lnTo>
                  <a:pt x="1745798" y="1130299"/>
                </a:lnTo>
                <a:lnTo>
                  <a:pt x="1792200" y="1117599"/>
                </a:lnTo>
                <a:lnTo>
                  <a:pt x="1934483" y="1041399"/>
                </a:lnTo>
                <a:lnTo>
                  <a:pt x="1941929" y="990599"/>
                </a:lnTo>
                <a:lnTo>
                  <a:pt x="1961925" y="952499"/>
                </a:lnTo>
                <a:lnTo>
                  <a:pt x="1992215" y="927099"/>
                </a:lnTo>
                <a:lnTo>
                  <a:pt x="2030545" y="901699"/>
                </a:lnTo>
                <a:lnTo>
                  <a:pt x="2671129" y="901699"/>
                </a:lnTo>
                <a:lnTo>
                  <a:pt x="2671129" y="914399"/>
                </a:lnTo>
                <a:lnTo>
                  <a:pt x="2075364" y="914399"/>
                </a:lnTo>
                <a:lnTo>
                  <a:pt x="2029356" y="927099"/>
                </a:lnTo>
                <a:lnTo>
                  <a:pt x="1991694" y="952499"/>
                </a:lnTo>
                <a:lnTo>
                  <a:pt x="1966254" y="990599"/>
                </a:lnTo>
                <a:lnTo>
                  <a:pt x="1956912" y="1041399"/>
                </a:lnTo>
                <a:lnTo>
                  <a:pt x="1963140" y="1066799"/>
                </a:lnTo>
                <a:lnTo>
                  <a:pt x="1937287" y="1066799"/>
                </a:lnTo>
                <a:lnTo>
                  <a:pt x="1826311" y="1130299"/>
                </a:lnTo>
                <a:close/>
              </a:path>
              <a:path w="3505200" h="2705100">
                <a:moveTo>
                  <a:pt x="1911354" y="1943099"/>
                </a:moveTo>
                <a:lnTo>
                  <a:pt x="1900840" y="1943099"/>
                </a:lnTo>
                <a:lnTo>
                  <a:pt x="1898037" y="1930399"/>
                </a:lnTo>
                <a:lnTo>
                  <a:pt x="1874907" y="1511299"/>
                </a:lnTo>
                <a:lnTo>
                  <a:pt x="1874907" y="1498599"/>
                </a:lnTo>
                <a:lnTo>
                  <a:pt x="1875608" y="1498599"/>
                </a:lnTo>
                <a:lnTo>
                  <a:pt x="2022096" y="1168399"/>
                </a:lnTo>
                <a:lnTo>
                  <a:pt x="1991300" y="1155699"/>
                </a:lnTo>
                <a:lnTo>
                  <a:pt x="1966024" y="1130299"/>
                </a:lnTo>
                <a:lnTo>
                  <a:pt x="1947581" y="1092199"/>
                </a:lnTo>
                <a:lnTo>
                  <a:pt x="1937287" y="1066799"/>
                </a:lnTo>
                <a:lnTo>
                  <a:pt x="1963140" y="1066799"/>
                </a:lnTo>
                <a:lnTo>
                  <a:pt x="1966254" y="1079499"/>
                </a:lnTo>
                <a:lnTo>
                  <a:pt x="1991694" y="1117599"/>
                </a:lnTo>
                <a:lnTo>
                  <a:pt x="2029356" y="1142999"/>
                </a:lnTo>
                <a:lnTo>
                  <a:pt x="2075364" y="1155699"/>
                </a:lnTo>
                <a:lnTo>
                  <a:pt x="2532351" y="1155699"/>
                </a:lnTo>
                <a:lnTo>
                  <a:pt x="2554779" y="1168399"/>
                </a:lnTo>
                <a:lnTo>
                  <a:pt x="2042422" y="1168399"/>
                </a:lnTo>
                <a:lnTo>
                  <a:pt x="1899438" y="1498599"/>
                </a:lnTo>
                <a:lnTo>
                  <a:pt x="1958951" y="1523999"/>
                </a:lnTo>
                <a:lnTo>
                  <a:pt x="1897335" y="1523999"/>
                </a:lnTo>
                <a:lnTo>
                  <a:pt x="1917661" y="1904999"/>
                </a:lnTo>
                <a:lnTo>
                  <a:pt x="1946465" y="1904999"/>
                </a:lnTo>
                <a:lnTo>
                  <a:pt x="1915559" y="1930399"/>
                </a:lnTo>
                <a:lnTo>
                  <a:pt x="1911354" y="1943099"/>
                </a:lnTo>
                <a:close/>
              </a:path>
              <a:path w="3505200" h="2705100">
                <a:moveTo>
                  <a:pt x="3499592" y="1308099"/>
                </a:moveTo>
                <a:lnTo>
                  <a:pt x="2800532" y="1308099"/>
                </a:lnTo>
                <a:lnTo>
                  <a:pt x="2766451" y="1295399"/>
                </a:lnTo>
                <a:lnTo>
                  <a:pt x="2733421" y="1282699"/>
                </a:lnTo>
                <a:lnTo>
                  <a:pt x="2701968" y="1269999"/>
                </a:lnTo>
                <a:lnTo>
                  <a:pt x="2524641" y="1181099"/>
                </a:lnTo>
                <a:lnTo>
                  <a:pt x="2049913" y="1181099"/>
                </a:lnTo>
                <a:lnTo>
                  <a:pt x="2042422" y="1168399"/>
                </a:lnTo>
                <a:lnTo>
                  <a:pt x="2554779" y="1168399"/>
                </a:lnTo>
                <a:lnTo>
                  <a:pt x="2711781" y="1257299"/>
                </a:lnTo>
                <a:lnTo>
                  <a:pt x="2741011" y="1269999"/>
                </a:lnTo>
                <a:lnTo>
                  <a:pt x="2771620" y="1282699"/>
                </a:lnTo>
                <a:lnTo>
                  <a:pt x="3504499" y="1282699"/>
                </a:lnTo>
                <a:lnTo>
                  <a:pt x="3504499" y="1295399"/>
                </a:lnTo>
                <a:lnTo>
                  <a:pt x="3499592" y="1308099"/>
                </a:lnTo>
                <a:close/>
              </a:path>
              <a:path w="3505200" h="2705100">
                <a:moveTo>
                  <a:pt x="2254057" y="1638299"/>
                </a:moveTo>
                <a:lnTo>
                  <a:pt x="2226758" y="1638299"/>
                </a:lnTo>
                <a:lnTo>
                  <a:pt x="2430720" y="1181099"/>
                </a:lnTo>
                <a:lnTo>
                  <a:pt x="2455252" y="1181099"/>
                </a:lnTo>
                <a:lnTo>
                  <a:pt x="2254057" y="1638299"/>
                </a:lnTo>
                <a:close/>
              </a:path>
              <a:path w="3505200" h="2705100">
                <a:moveTo>
                  <a:pt x="3095173" y="2260599"/>
                </a:moveTo>
                <a:lnTo>
                  <a:pt x="3073445" y="2260599"/>
                </a:lnTo>
                <a:lnTo>
                  <a:pt x="3073445" y="1308099"/>
                </a:lnTo>
                <a:lnTo>
                  <a:pt x="3095173" y="1308099"/>
                </a:lnTo>
                <a:lnTo>
                  <a:pt x="3095173" y="2260599"/>
                </a:lnTo>
                <a:close/>
              </a:path>
              <a:path w="3505200" h="2705100">
                <a:moveTo>
                  <a:pt x="1946465" y="1904999"/>
                </a:moveTo>
                <a:lnTo>
                  <a:pt x="1917661" y="1904999"/>
                </a:lnTo>
                <a:lnTo>
                  <a:pt x="2212039" y="1663699"/>
                </a:lnTo>
                <a:lnTo>
                  <a:pt x="1897335" y="1523999"/>
                </a:lnTo>
                <a:lnTo>
                  <a:pt x="1958951" y="1523999"/>
                </a:lnTo>
                <a:lnTo>
                  <a:pt x="2226758" y="1638299"/>
                </a:lnTo>
                <a:lnTo>
                  <a:pt x="2254057" y="1638299"/>
                </a:lnTo>
                <a:lnTo>
                  <a:pt x="2242879" y="1663699"/>
                </a:lnTo>
                <a:lnTo>
                  <a:pt x="2240076" y="1663699"/>
                </a:lnTo>
                <a:lnTo>
                  <a:pt x="1946465" y="1904999"/>
                </a:lnTo>
                <a:close/>
              </a:path>
              <a:path w="3505200" h="2705100">
                <a:moveTo>
                  <a:pt x="669359" y="1943099"/>
                </a:moveTo>
                <a:lnTo>
                  <a:pt x="528478" y="1943099"/>
                </a:lnTo>
                <a:lnTo>
                  <a:pt x="523572" y="1930399"/>
                </a:lnTo>
                <a:lnTo>
                  <a:pt x="523572" y="1917699"/>
                </a:lnTo>
                <a:lnTo>
                  <a:pt x="669359" y="1917699"/>
                </a:lnTo>
                <a:lnTo>
                  <a:pt x="720678" y="1904999"/>
                </a:lnTo>
                <a:lnTo>
                  <a:pt x="766609" y="1892299"/>
                </a:lnTo>
                <a:lnTo>
                  <a:pt x="804392" y="1854199"/>
                </a:lnTo>
                <a:lnTo>
                  <a:pt x="831267" y="1816099"/>
                </a:lnTo>
                <a:lnTo>
                  <a:pt x="864615" y="1739899"/>
                </a:lnTo>
                <a:lnTo>
                  <a:pt x="895957" y="1689099"/>
                </a:lnTo>
                <a:lnTo>
                  <a:pt x="925275" y="1638299"/>
                </a:lnTo>
                <a:lnTo>
                  <a:pt x="952548" y="1600199"/>
                </a:lnTo>
                <a:lnTo>
                  <a:pt x="977758" y="1574799"/>
                </a:lnTo>
                <a:lnTo>
                  <a:pt x="1000885" y="1562099"/>
                </a:lnTo>
                <a:lnTo>
                  <a:pt x="1020159" y="1562099"/>
                </a:lnTo>
                <a:lnTo>
                  <a:pt x="1029074" y="1574799"/>
                </a:lnTo>
                <a:lnTo>
                  <a:pt x="1037331" y="1574799"/>
                </a:lnTo>
                <a:lnTo>
                  <a:pt x="1045297" y="1587499"/>
                </a:lnTo>
                <a:lnTo>
                  <a:pt x="1005090" y="1587499"/>
                </a:lnTo>
                <a:lnTo>
                  <a:pt x="986175" y="1600199"/>
                </a:lnTo>
                <a:lnTo>
                  <a:pt x="964048" y="1625599"/>
                </a:lnTo>
                <a:lnTo>
                  <a:pt x="939118" y="1650999"/>
                </a:lnTo>
                <a:lnTo>
                  <a:pt x="911792" y="1701799"/>
                </a:lnTo>
                <a:lnTo>
                  <a:pt x="882481" y="1752599"/>
                </a:lnTo>
                <a:lnTo>
                  <a:pt x="851593" y="1828799"/>
                </a:lnTo>
                <a:lnTo>
                  <a:pt x="828132" y="1866899"/>
                </a:lnTo>
                <a:lnTo>
                  <a:pt x="796631" y="1892299"/>
                </a:lnTo>
                <a:lnTo>
                  <a:pt x="758637" y="1917699"/>
                </a:lnTo>
                <a:lnTo>
                  <a:pt x="715697" y="1930399"/>
                </a:lnTo>
                <a:lnTo>
                  <a:pt x="669359" y="1943099"/>
                </a:lnTo>
                <a:close/>
              </a:path>
              <a:path w="3505200" h="2705100">
                <a:moveTo>
                  <a:pt x="1133815" y="1904999"/>
                </a:moveTo>
                <a:lnTo>
                  <a:pt x="1120038" y="1892299"/>
                </a:lnTo>
                <a:lnTo>
                  <a:pt x="1102986" y="1879599"/>
                </a:lnTo>
                <a:lnTo>
                  <a:pt x="1091388" y="1854199"/>
                </a:lnTo>
                <a:lnTo>
                  <a:pt x="1083076" y="1816099"/>
                </a:lnTo>
                <a:lnTo>
                  <a:pt x="1075881" y="1765299"/>
                </a:lnTo>
                <a:lnTo>
                  <a:pt x="1068346" y="1714499"/>
                </a:lnTo>
                <a:lnTo>
                  <a:pt x="1058183" y="1676399"/>
                </a:lnTo>
                <a:lnTo>
                  <a:pt x="1043552" y="1625599"/>
                </a:lnTo>
                <a:lnTo>
                  <a:pt x="1022612" y="1600199"/>
                </a:lnTo>
                <a:lnTo>
                  <a:pt x="1017005" y="1587499"/>
                </a:lnTo>
                <a:lnTo>
                  <a:pt x="1045297" y="1587499"/>
                </a:lnTo>
                <a:lnTo>
                  <a:pt x="1061228" y="1612899"/>
                </a:lnTo>
                <a:lnTo>
                  <a:pt x="1077633" y="1663699"/>
                </a:lnTo>
                <a:lnTo>
                  <a:pt x="1088782" y="1714499"/>
                </a:lnTo>
                <a:lnTo>
                  <a:pt x="1096908" y="1765299"/>
                </a:lnTo>
                <a:lnTo>
                  <a:pt x="1102099" y="1803399"/>
                </a:lnTo>
                <a:lnTo>
                  <a:pt x="1108473" y="1841499"/>
                </a:lnTo>
                <a:lnTo>
                  <a:pt x="1116423" y="1866899"/>
                </a:lnTo>
                <a:lnTo>
                  <a:pt x="1126346" y="1879599"/>
                </a:lnTo>
                <a:lnTo>
                  <a:pt x="1162792" y="1879599"/>
                </a:lnTo>
                <a:lnTo>
                  <a:pt x="1156112" y="1892299"/>
                </a:lnTo>
                <a:lnTo>
                  <a:pt x="1146146" y="1892299"/>
                </a:lnTo>
                <a:lnTo>
                  <a:pt x="1133815" y="1904999"/>
                </a:lnTo>
                <a:close/>
              </a:path>
              <a:path w="3505200" h="2705100">
                <a:moveTo>
                  <a:pt x="1162792" y="1879599"/>
                </a:moveTo>
                <a:lnTo>
                  <a:pt x="1137560" y="1879599"/>
                </a:lnTo>
                <a:lnTo>
                  <a:pt x="1146672" y="1866899"/>
                </a:lnTo>
                <a:lnTo>
                  <a:pt x="1158083" y="1854199"/>
                </a:lnTo>
                <a:lnTo>
                  <a:pt x="1170152" y="1841499"/>
                </a:lnTo>
                <a:lnTo>
                  <a:pt x="1182746" y="1828799"/>
                </a:lnTo>
                <a:lnTo>
                  <a:pt x="1195735" y="1816099"/>
                </a:lnTo>
                <a:lnTo>
                  <a:pt x="1241876" y="1765299"/>
                </a:lnTo>
                <a:lnTo>
                  <a:pt x="1282097" y="1727199"/>
                </a:lnTo>
                <a:lnTo>
                  <a:pt x="1316699" y="1701799"/>
                </a:lnTo>
                <a:lnTo>
                  <a:pt x="1345985" y="1689099"/>
                </a:lnTo>
                <a:lnTo>
                  <a:pt x="1370259" y="1689099"/>
                </a:lnTo>
                <a:lnTo>
                  <a:pt x="1381188" y="1701799"/>
                </a:lnTo>
                <a:lnTo>
                  <a:pt x="1388832" y="1714499"/>
                </a:lnTo>
                <a:lnTo>
                  <a:pt x="1335761" y="1714499"/>
                </a:lnTo>
                <a:lnTo>
                  <a:pt x="1296840" y="1752599"/>
                </a:lnTo>
                <a:lnTo>
                  <a:pt x="1253450" y="1790699"/>
                </a:lnTo>
                <a:lnTo>
                  <a:pt x="1212556" y="1828799"/>
                </a:lnTo>
                <a:lnTo>
                  <a:pt x="1174609" y="1866899"/>
                </a:lnTo>
                <a:lnTo>
                  <a:pt x="1162792" y="1879599"/>
                </a:lnTo>
                <a:close/>
              </a:path>
              <a:path w="3505200" h="2705100">
                <a:moveTo>
                  <a:pt x="1730521" y="1943099"/>
                </a:moveTo>
                <a:lnTo>
                  <a:pt x="1445288" y="1943099"/>
                </a:lnTo>
                <a:lnTo>
                  <a:pt x="1425017" y="1930399"/>
                </a:lnTo>
                <a:lnTo>
                  <a:pt x="1409082" y="1930399"/>
                </a:lnTo>
                <a:lnTo>
                  <a:pt x="1383926" y="1892299"/>
                </a:lnTo>
                <a:lnTo>
                  <a:pt x="1374815" y="1828799"/>
                </a:lnTo>
                <a:lnTo>
                  <a:pt x="1374640" y="1803399"/>
                </a:lnTo>
                <a:lnTo>
                  <a:pt x="1374552" y="1790699"/>
                </a:lnTo>
                <a:lnTo>
                  <a:pt x="1374464" y="1752599"/>
                </a:lnTo>
                <a:lnTo>
                  <a:pt x="1373698" y="1739899"/>
                </a:lnTo>
                <a:lnTo>
                  <a:pt x="1371485" y="1727199"/>
                </a:lnTo>
                <a:lnTo>
                  <a:pt x="1367959" y="1714499"/>
                </a:lnTo>
                <a:lnTo>
                  <a:pt x="1388832" y="1714499"/>
                </a:lnTo>
                <a:lnTo>
                  <a:pt x="1393323" y="1727199"/>
                </a:lnTo>
                <a:lnTo>
                  <a:pt x="1394790" y="1752599"/>
                </a:lnTo>
                <a:lnTo>
                  <a:pt x="1394916" y="1803399"/>
                </a:lnTo>
                <a:lnTo>
                  <a:pt x="1395042" y="1828799"/>
                </a:lnTo>
                <a:lnTo>
                  <a:pt x="1396805" y="1854199"/>
                </a:lnTo>
                <a:lnTo>
                  <a:pt x="1401591" y="1879599"/>
                </a:lnTo>
                <a:lnTo>
                  <a:pt x="1410911" y="1904999"/>
                </a:lnTo>
                <a:lnTo>
                  <a:pt x="1419497" y="1904999"/>
                </a:lnTo>
                <a:lnTo>
                  <a:pt x="1431763" y="1917699"/>
                </a:lnTo>
                <a:lnTo>
                  <a:pt x="1735428" y="1917699"/>
                </a:lnTo>
                <a:lnTo>
                  <a:pt x="1735428" y="1930399"/>
                </a:lnTo>
                <a:lnTo>
                  <a:pt x="1730521" y="1943099"/>
                </a:lnTo>
                <a:close/>
              </a:path>
              <a:path w="3505200" h="2705100">
                <a:moveTo>
                  <a:pt x="3194805" y="2705099"/>
                </a:moveTo>
                <a:lnTo>
                  <a:pt x="149187" y="2705099"/>
                </a:lnTo>
                <a:lnTo>
                  <a:pt x="108506" y="2692399"/>
                </a:lnTo>
                <a:lnTo>
                  <a:pt x="72582" y="2666999"/>
                </a:lnTo>
                <a:lnTo>
                  <a:pt x="42593" y="2628899"/>
                </a:lnTo>
                <a:lnTo>
                  <a:pt x="19715" y="2603499"/>
                </a:lnTo>
                <a:lnTo>
                  <a:pt x="5124" y="2552699"/>
                </a:lnTo>
                <a:lnTo>
                  <a:pt x="0" y="2514599"/>
                </a:lnTo>
                <a:lnTo>
                  <a:pt x="0" y="2324099"/>
                </a:lnTo>
                <a:lnTo>
                  <a:pt x="4555" y="2298699"/>
                </a:lnTo>
                <a:lnTo>
                  <a:pt x="16996" y="2273299"/>
                </a:lnTo>
                <a:lnTo>
                  <a:pt x="35483" y="2260599"/>
                </a:lnTo>
                <a:lnTo>
                  <a:pt x="3308510" y="2260599"/>
                </a:lnTo>
                <a:lnTo>
                  <a:pt x="3326996" y="2273299"/>
                </a:lnTo>
                <a:lnTo>
                  <a:pt x="3333216" y="2285999"/>
                </a:lnTo>
                <a:lnTo>
                  <a:pt x="44200" y="2285999"/>
                </a:lnTo>
                <a:lnTo>
                  <a:pt x="32591" y="2298699"/>
                </a:lnTo>
                <a:lnTo>
                  <a:pt x="24662" y="2311399"/>
                </a:lnTo>
                <a:lnTo>
                  <a:pt x="21727" y="2324099"/>
                </a:lnTo>
                <a:lnTo>
                  <a:pt x="21727" y="2514599"/>
                </a:lnTo>
                <a:lnTo>
                  <a:pt x="27876" y="2552699"/>
                </a:lnTo>
                <a:lnTo>
                  <a:pt x="45221" y="2603499"/>
                </a:lnTo>
                <a:lnTo>
                  <a:pt x="72105" y="2628899"/>
                </a:lnTo>
                <a:lnTo>
                  <a:pt x="106874" y="2666999"/>
                </a:lnTo>
                <a:lnTo>
                  <a:pt x="147873" y="2679699"/>
                </a:lnTo>
                <a:lnTo>
                  <a:pt x="3253448" y="2679699"/>
                </a:lnTo>
                <a:lnTo>
                  <a:pt x="3235486" y="2692399"/>
                </a:lnTo>
                <a:lnTo>
                  <a:pt x="3194805" y="2705099"/>
                </a:lnTo>
                <a:close/>
              </a:path>
              <a:path w="3505200" h="2705100">
                <a:moveTo>
                  <a:pt x="3253448" y="2679699"/>
                </a:moveTo>
                <a:lnTo>
                  <a:pt x="3195418" y="2679699"/>
                </a:lnTo>
                <a:lnTo>
                  <a:pt x="3236417" y="2666999"/>
                </a:lnTo>
                <a:lnTo>
                  <a:pt x="3271186" y="2628899"/>
                </a:lnTo>
                <a:lnTo>
                  <a:pt x="3298070" y="2603499"/>
                </a:lnTo>
                <a:lnTo>
                  <a:pt x="3315415" y="2552699"/>
                </a:lnTo>
                <a:lnTo>
                  <a:pt x="3321564" y="2514599"/>
                </a:lnTo>
                <a:lnTo>
                  <a:pt x="3321564" y="2324099"/>
                </a:lnTo>
                <a:lnTo>
                  <a:pt x="3318727" y="2311399"/>
                </a:lnTo>
                <a:lnTo>
                  <a:pt x="3310963" y="2298699"/>
                </a:lnTo>
                <a:lnTo>
                  <a:pt x="3299387" y="2285999"/>
                </a:lnTo>
                <a:lnTo>
                  <a:pt x="3333216" y="2285999"/>
                </a:lnTo>
                <a:lnTo>
                  <a:pt x="3339437" y="2298699"/>
                </a:lnTo>
                <a:lnTo>
                  <a:pt x="3343993" y="2324099"/>
                </a:lnTo>
                <a:lnTo>
                  <a:pt x="3343993" y="2514599"/>
                </a:lnTo>
                <a:lnTo>
                  <a:pt x="3338868" y="2552699"/>
                </a:lnTo>
                <a:lnTo>
                  <a:pt x="3324277" y="2603499"/>
                </a:lnTo>
                <a:lnTo>
                  <a:pt x="3301399" y="2628899"/>
                </a:lnTo>
                <a:lnTo>
                  <a:pt x="3271410" y="2666999"/>
                </a:lnTo>
                <a:lnTo>
                  <a:pt x="3253448" y="2679699"/>
                </a:lnTo>
                <a:close/>
              </a:path>
              <a:path w="3505200" h="2705100">
                <a:moveTo>
                  <a:pt x="1851777" y="2489199"/>
                </a:moveTo>
                <a:lnTo>
                  <a:pt x="1492916" y="2489199"/>
                </a:lnTo>
                <a:lnTo>
                  <a:pt x="1492916" y="2476499"/>
                </a:lnTo>
                <a:lnTo>
                  <a:pt x="1851777" y="2476499"/>
                </a:lnTo>
                <a:lnTo>
                  <a:pt x="1851777" y="248919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977" y="724503"/>
            <a:ext cx="142874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5423" y="459772"/>
            <a:ext cx="234188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370" dirty="0"/>
              <a:t>EVENTS</a:t>
            </a:r>
            <a:r>
              <a:rPr sz="3600" spc="-25" dirty="0"/>
              <a:t> </a:t>
            </a:r>
            <a:r>
              <a:rPr sz="3600" spc="-55" dirty="0"/>
              <a:t>I: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977" y="1715103"/>
            <a:ext cx="142874" cy="1428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7790" y="2700941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165" y="3120040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165" y="3453415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165" y="4120165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165" y="5282215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165" y="5615590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165" y="5948965"/>
            <a:ext cx="104775" cy="1047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165" y="6282340"/>
            <a:ext cx="104775" cy="1047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165" y="6615715"/>
            <a:ext cx="104775" cy="1047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9165" y="7282465"/>
            <a:ext cx="104775" cy="10477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9272115" y="7449153"/>
            <a:ext cx="46355" cy="28575"/>
          </a:xfrm>
          <a:custGeom>
            <a:avLst/>
            <a:gdLst/>
            <a:ahLst/>
            <a:cxnLst/>
            <a:rect l="l" t="t" r="r" b="b"/>
            <a:pathLst>
              <a:path w="46354" h="28575">
                <a:moveTo>
                  <a:pt x="45900" y="28574"/>
                </a:moveTo>
                <a:lnTo>
                  <a:pt x="0" y="28574"/>
                </a:lnTo>
                <a:lnTo>
                  <a:pt x="0" y="0"/>
                </a:lnTo>
                <a:lnTo>
                  <a:pt x="45900" y="0"/>
                </a:lnTo>
                <a:lnTo>
                  <a:pt x="45900" y="285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9165" y="7615840"/>
            <a:ext cx="104775" cy="1047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9165" y="7949215"/>
            <a:ext cx="104775" cy="10477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365423" y="1450372"/>
            <a:ext cx="15460980" cy="6721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180" dirty="0">
                <a:latin typeface="Trebuchet MS"/>
                <a:cs typeface="Trebuchet MS"/>
              </a:rPr>
              <a:t>Next</a:t>
            </a:r>
            <a:r>
              <a:rPr sz="3600" b="1" spc="-25" dirty="0">
                <a:latin typeface="Trebuchet MS"/>
                <a:cs typeface="Trebuchet MS"/>
              </a:rPr>
              <a:t> </a:t>
            </a:r>
            <a:r>
              <a:rPr sz="3600" b="1" spc="135" dirty="0">
                <a:latin typeface="Trebuchet MS"/>
                <a:cs typeface="Trebuchet MS"/>
              </a:rPr>
              <a:t>events:</a:t>
            </a:r>
            <a:endParaRPr sz="3600">
              <a:latin typeface="Trebuchet MS"/>
              <a:cs typeface="Trebuchet MS"/>
            </a:endParaRPr>
          </a:p>
          <a:p>
            <a:pPr marL="796925">
              <a:lnSpc>
                <a:spcPts val="4150"/>
              </a:lnSpc>
              <a:spcBef>
                <a:spcPts val="3479"/>
              </a:spcBef>
            </a:pPr>
            <a:r>
              <a:rPr sz="3600" b="1" u="heavy" spc="3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QSI</a:t>
            </a:r>
            <a:r>
              <a:rPr sz="3600" b="1" u="heavy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b="1" u="heavy" spc="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at</a:t>
            </a:r>
            <a:r>
              <a:rPr sz="3600" b="1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b="1" u="heavy" spc="2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World</a:t>
            </a:r>
            <a:r>
              <a:rPr sz="3600" b="1" u="heavy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b="1" u="heavy" spc="2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Expo</a:t>
            </a:r>
            <a:r>
              <a:rPr sz="3600" b="1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b="1" u="heavy" spc="2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2025</a:t>
            </a:r>
            <a:r>
              <a:rPr sz="3600" b="1" u="heavy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b="1" u="heavy" spc="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</a:t>
            </a:r>
            <a:r>
              <a:rPr sz="3600" b="1" u="heavy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b="1" u="heavy" spc="1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Osaka</a:t>
            </a:r>
            <a:r>
              <a:rPr sz="3600" b="1" spc="180" dirty="0">
                <a:latin typeface="Trebuchet MS"/>
                <a:cs typeface="Trebuchet MS"/>
              </a:rPr>
              <a:t>,</a:t>
            </a:r>
            <a:r>
              <a:rPr sz="3600" b="1" u="heavy" spc="43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b="1" u="heavy" spc="1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Japan. </a:t>
            </a:r>
            <a:endParaRPr sz="3600">
              <a:latin typeface="Trebuchet MS"/>
              <a:cs typeface="Trebuchet MS"/>
            </a:endParaRPr>
          </a:p>
          <a:p>
            <a:pPr marL="278765">
              <a:lnSpc>
                <a:spcPts val="2580"/>
              </a:lnSpc>
            </a:pPr>
            <a:r>
              <a:rPr sz="2400" spc="130" dirty="0">
                <a:latin typeface="Tahoma"/>
                <a:cs typeface="Tahoma"/>
              </a:rPr>
              <a:t>August,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50" dirty="0">
                <a:latin typeface="Tahoma"/>
                <a:cs typeface="Tahoma"/>
              </a:rPr>
              <a:t>8-</a:t>
            </a:r>
            <a:r>
              <a:rPr sz="2400" spc="40" dirty="0">
                <a:latin typeface="Tahoma"/>
                <a:cs typeface="Tahoma"/>
              </a:rPr>
              <a:t>12.</a:t>
            </a:r>
            <a:endParaRPr sz="2400">
              <a:latin typeface="Tahoma"/>
              <a:cs typeface="Tahoma"/>
            </a:endParaRPr>
          </a:p>
          <a:p>
            <a:pPr marL="278765" marR="234315">
              <a:lnSpc>
                <a:spcPts val="2620"/>
              </a:lnSpc>
              <a:spcBef>
                <a:spcPts val="175"/>
              </a:spcBef>
            </a:pPr>
            <a:r>
              <a:rPr sz="2400" spc="90" dirty="0">
                <a:latin typeface="Tahoma"/>
                <a:cs typeface="Tahoma"/>
              </a:rPr>
              <a:t>3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90" dirty="0">
                <a:latin typeface="Tahoma"/>
                <a:cs typeface="Tahoma"/>
              </a:rPr>
              <a:t>people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50" dirty="0">
                <a:latin typeface="Tahoma"/>
                <a:cs typeface="Tahoma"/>
              </a:rPr>
              <a:t>representing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the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QSI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35" dirty="0">
                <a:latin typeface="Tahoma"/>
                <a:cs typeface="Tahoma"/>
              </a:rPr>
              <a:t>project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(Alex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Grilo,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45" dirty="0">
                <a:latin typeface="Tahoma"/>
                <a:cs typeface="Tahoma"/>
              </a:rPr>
              <a:t>Christian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50" dirty="0">
                <a:latin typeface="Tahoma"/>
                <a:cs typeface="Tahoma"/>
              </a:rPr>
              <a:t>Majenz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and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Alessandro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50" dirty="0">
                <a:latin typeface="Tahoma"/>
                <a:cs typeface="Tahoma"/>
              </a:rPr>
              <a:t>Marcomini)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40" dirty="0">
                <a:latin typeface="Tahoma"/>
                <a:cs typeface="Tahoma"/>
              </a:rPr>
              <a:t>and </a:t>
            </a:r>
            <a:r>
              <a:rPr sz="2400" spc="145" dirty="0">
                <a:latin typeface="Tahoma"/>
                <a:cs typeface="Tahoma"/>
              </a:rPr>
              <a:t>eventually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14" dirty="0">
                <a:latin typeface="Tahoma"/>
                <a:cs typeface="Tahoma"/>
              </a:rPr>
              <a:t>fourth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person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200" dirty="0">
                <a:latin typeface="Tahoma"/>
                <a:cs typeface="Tahoma"/>
              </a:rPr>
              <a:t>pending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90" dirty="0">
                <a:latin typeface="Tahoma"/>
                <a:cs typeface="Tahoma"/>
              </a:rPr>
              <a:t>to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be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confirmed.</a:t>
            </a:r>
            <a:endParaRPr sz="2400">
              <a:latin typeface="Tahoma"/>
              <a:cs typeface="Tahoma"/>
            </a:endParaRPr>
          </a:p>
          <a:p>
            <a:pPr marL="278765" marR="147320">
              <a:lnSpc>
                <a:spcPts val="2630"/>
              </a:lnSpc>
            </a:pPr>
            <a:r>
              <a:rPr sz="2400" spc="70" dirty="0">
                <a:latin typeface="Tahoma"/>
                <a:cs typeface="Tahoma"/>
              </a:rPr>
              <a:t>Prof.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50" dirty="0">
                <a:latin typeface="Tahoma"/>
                <a:cs typeface="Tahoma"/>
              </a:rPr>
              <a:t>Kiyoshi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35" dirty="0">
                <a:latin typeface="Tahoma"/>
                <a:cs typeface="Tahoma"/>
              </a:rPr>
              <a:t>Tamaki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from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50" dirty="0">
                <a:latin typeface="Tahoma"/>
                <a:cs typeface="Tahoma"/>
              </a:rPr>
              <a:t>Toyama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30" dirty="0">
                <a:latin typeface="Tahoma"/>
                <a:cs typeface="Tahoma"/>
              </a:rPr>
              <a:t>University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and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Dr.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05" dirty="0">
                <a:latin typeface="Tahoma"/>
                <a:cs typeface="Tahoma"/>
              </a:rPr>
              <a:t>Koji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Azuma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from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NTT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40" dirty="0">
                <a:latin typeface="Tahoma"/>
                <a:cs typeface="Tahoma"/>
              </a:rPr>
              <a:t>have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confirmed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90" dirty="0">
                <a:latin typeface="Tahoma"/>
                <a:cs typeface="Tahoma"/>
              </a:rPr>
              <a:t>that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they </a:t>
            </a:r>
            <a:r>
              <a:rPr sz="2400" spc="140" dirty="0">
                <a:latin typeface="Tahoma"/>
                <a:cs typeface="Tahoma"/>
              </a:rPr>
              <a:t>will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135" dirty="0">
                <a:latin typeface="Tahoma"/>
                <a:cs typeface="Tahoma"/>
              </a:rPr>
              <a:t>attend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the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event.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2400">
              <a:latin typeface="Tahoma"/>
              <a:cs typeface="Tahoma"/>
            </a:endParaRPr>
          </a:p>
          <a:p>
            <a:pPr marL="561340" indent="-304800">
              <a:lnSpc>
                <a:spcPts val="2750"/>
              </a:lnSpc>
              <a:buAutoNum type="arabicPeriod"/>
              <a:tabLst>
                <a:tab pos="561340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Dissemination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talks:</a:t>
            </a:r>
            <a:endParaRPr sz="2400">
              <a:latin typeface="Trebuchet MS"/>
              <a:cs typeface="Trebuchet MS"/>
            </a:endParaRPr>
          </a:p>
          <a:p>
            <a:pPr marL="278765" marR="2285365">
              <a:lnSpc>
                <a:spcPts val="2630"/>
              </a:lnSpc>
              <a:spcBef>
                <a:spcPts val="165"/>
              </a:spcBef>
            </a:pPr>
            <a:r>
              <a:rPr sz="2400" spc="135" dirty="0">
                <a:latin typeface="Tahoma"/>
                <a:cs typeface="Tahoma"/>
              </a:rPr>
              <a:t>Talks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about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quantum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communication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technologies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provided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by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A.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140" dirty="0">
                <a:latin typeface="Tahoma"/>
                <a:cs typeface="Tahoma"/>
              </a:rPr>
              <a:t>Grilo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(English). </a:t>
            </a:r>
            <a:r>
              <a:rPr sz="2400" spc="135" dirty="0">
                <a:latin typeface="Tahoma"/>
                <a:cs typeface="Tahoma"/>
              </a:rPr>
              <a:t>Talks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about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20" dirty="0">
                <a:latin typeface="Tahoma"/>
                <a:cs typeface="Tahoma"/>
              </a:rPr>
              <a:t>post-</a:t>
            </a:r>
            <a:r>
              <a:rPr sz="2400" spc="160" dirty="0">
                <a:latin typeface="Tahoma"/>
                <a:cs typeface="Tahoma"/>
              </a:rPr>
              <a:t>quantum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technologies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(PQC)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provided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by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C.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150" dirty="0">
                <a:latin typeface="Tahoma"/>
                <a:cs typeface="Tahoma"/>
              </a:rPr>
              <a:t>Majenz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(English). </a:t>
            </a:r>
            <a:r>
              <a:rPr sz="2400" spc="150" dirty="0">
                <a:latin typeface="Tahoma"/>
                <a:cs typeface="Tahoma"/>
              </a:rPr>
              <a:t>Dissemination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05" dirty="0">
                <a:latin typeface="Tahoma"/>
                <a:cs typeface="Tahoma"/>
              </a:rPr>
              <a:t>talk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provided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by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doctoral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candidate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Alessandro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Marcomini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(English).</a:t>
            </a:r>
            <a:endParaRPr sz="2400">
              <a:latin typeface="Tahoma"/>
              <a:cs typeface="Tahoma"/>
            </a:endParaRPr>
          </a:p>
          <a:p>
            <a:pPr marL="278765">
              <a:lnSpc>
                <a:spcPts val="2570"/>
              </a:lnSpc>
            </a:pPr>
            <a:r>
              <a:rPr sz="2400" spc="135" dirty="0">
                <a:latin typeface="Tahoma"/>
                <a:cs typeface="Tahoma"/>
              </a:rPr>
              <a:t>Talks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about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quantum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communication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technologies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provided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by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K.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35" dirty="0">
                <a:latin typeface="Tahoma"/>
                <a:cs typeface="Tahoma"/>
              </a:rPr>
              <a:t>Tamaki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and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K.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Azuma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(Japanese).</a:t>
            </a:r>
            <a:endParaRPr sz="2400">
              <a:latin typeface="Tahoma"/>
              <a:cs typeface="Tahoma"/>
            </a:endParaRPr>
          </a:p>
          <a:p>
            <a:pPr marL="561340" indent="-304800">
              <a:lnSpc>
                <a:spcPts val="2755"/>
              </a:lnSpc>
              <a:spcBef>
                <a:spcPts val="2370"/>
              </a:spcBef>
              <a:buAutoNum type="arabicPeriod" startAt="2"/>
              <a:tabLst>
                <a:tab pos="56134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Dissemination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videos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Doctoral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Candidates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spc="155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2400" b="1" u="heavy" spc="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Deadline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15/06/25</a:t>
            </a:r>
            <a:r>
              <a:rPr sz="2400" b="1" spc="8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2400" u="heavy" spc="-11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561340" indent="-304800">
              <a:lnSpc>
                <a:spcPts val="2625"/>
              </a:lnSpc>
              <a:buAutoNum type="arabicPeriod" startAt="2"/>
              <a:tabLst>
                <a:tab pos="561340" algn="l"/>
              </a:tabLst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Outreach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Activities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children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and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families.</a:t>
            </a:r>
            <a:endParaRPr sz="2400">
              <a:latin typeface="Trebuchet MS"/>
              <a:cs typeface="Trebuchet MS"/>
            </a:endParaRPr>
          </a:p>
          <a:p>
            <a:pPr marL="561340" indent="-304800">
              <a:lnSpc>
                <a:spcPts val="2755"/>
              </a:lnSpc>
              <a:buAutoNum type="arabicPeriod" startAt="2"/>
              <a:tabLst>
                <a:tab pos="56134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Winner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QSI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Art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Contest.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sp>
        <p:nvSpPr>
          <p:cNvPr id="21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1850151" y="9231465"/>
            <a:ext cx="14424025" cy="6959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538" y="783509"/>
            <a:ext cx="142874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9984" y="518778"/>
            <a:ext cx="249809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370" dirty="0"/>
              <a:t>EVENTS</a:t>
            </a:r>
            <a:r>
              <a:rPr sz="3600" spc="-25" dirty="0"/>
              <a:t> II: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538" y="1774109"/>
            <a:ext cx="142874" cy="1428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49984" y="1509378"/>
            <a:ext cx="6877684" cy="1570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180" dirty="0">
                <a:latin typeface="Trebuchet MS"/>
                <a:cs typeface="Trebuchet MS"/>
              </a:rPr>
              <a:t>Next</a:t>
            </a:r>
            <a:r>
              <a:rPr sz="3600" b="1" spc="-25" dirty="0">
                <a:latin typeface="Trebuchet MS"/>
                <a:cs typeface="Trebuchet MS"/>
              </a:rPr>
              <a:t> </a:t>
            </a:r>
            <a:r>
              <a:rPr sz="3600" b="1" spc="135" dirty="0">
                <a:latin typeface="Trebuchet MS"/>
                <a:cs typeface="Trebuchet MS"/>
              </a:rPr>
              <a:t>events: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79"/>
              </a:spcBef>
            </a:pPr>
            <a:r>
              <a:rPr sz="3600" spc="55" dirty="0">
                <a:latin typeface="Tahoma"/>
                <a:cs typeface="Tahoma"/>
              </a:rPr>
              <a:t>QSI</a:t>
            </a:r>
            <a:r>
              <a:rPr sz="3600" spc="15" dirty="0">
                <a:latin typeface="Tahoma"/>
                <a:cs typeface="Tahoma"/>
              </a:rPr>
              <a:t> </a:t>
            </a:r>
            <a:r>
              <a:rPr sz="3600" spc="229" dirty="0">
                <a:latin typeface="Tahoma"/>
                <a:cs typeface="Tahoma"/>
              </a:rPr>
              <a:t>Conference,</a:t>
            </a:r>
            <a:r>
              <a:rPr sz="3600" spc="15" dirty="0">
                <a:latin typeface="Tahoma"/>
                <a:cs typeface="Tahoma"/>
              </a:rPr>
              <a:t> </a:t>
            </a:r>
            <a:r>
              <a:rPr sz="3600" spc="170" dirty="0">
                <a:latin typeface="Tahoma"/>
                <a:cs typeface="Tahoma"/>
              </a:rPr>
              <a:t>Paris</a:t>
            </a:r>
            <a:r>
              <a:rPr sz="3600" spc="20" dirty="0">
                <a:latin typeface="Tahoma"/>
                <a:cs typeface="Tahoma"/>
              </a:rPr>
              <a:t> </a:t>
            </a:r>
            <a:r>
              <a:rPr sz="3600" spc="-165" dirty="0">
                <a:latin typeface="Tahoma"/>
                <a:cs typeface="Tahoma"/>
              </a:rPr>
              <a:t>-</a:t>
            </a:r>
            <a:r>
              <a:rPr sz="3600" spc="-525" dirty="0">
                <a:latin typeface="Tahoma"/>
                <a:cs typeface="Tahoma"/>
              </a:rPr>
              <a:t>&gt;</a:t>
            </a:r>
            <a:r>
              <a:rPr sz="3600" spc="15" dirty="0">
                <a:latin typeface="Tahoma"/>
                <a:cs typeface="Tahoma"/>
              </a:rPr>
              <a:t> </a:t>
            </a:r>
            <a:r>
              <a:rPr sz="3600" spc="175" dirty="0">
                <a:latin typeface="Tahoma"/>
                <a:cs typeface="Tahoma"/>
              </a:rPr>
              <a:t>2026.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538" y="2764709"/>
            <a:ext cx="142874" cy="1428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6038" y="3679109"/>
            <a:ext cx="95250" cy="952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47714" y="3516009"/>
            <a:ext cx="1077595" cy="9759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spc="160" dirty="0">
                <a:latin typeface="Tahoma"/>
                <a:cs typeface="Tahoma"/>
              </a:rPr>
              <a:t>When?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2200" spc="135" dirty="0">
                <a:latin typeface="Tahoma"/>
                <a:cs typeface="Tahoma"/>
              </a:rPr>
              <a:t>Where?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4446" y="3516009"/>
            <a:ext cx="9469120" cy="9759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b="1" spc="110" dirty="0">
                <a:solidFill>
                  <a:srgbClr val="0000FF"/>
                </a:solidFill>
                <a:latin typeface="Trebuchet MS"/>
                <a:cs typeface="Trebuchet MS"/>
              </a:rPr>
              <a:t>The</a:t>
            </a:r>
            <a:r>
              <a:rPr sz="2200" b="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140" dirty="0">
                <a:solidFill>
                  <a:srgbClr val="0000FF"/>
                </a:solidFill>
                <a:latin typeface="Trebuchet MS"/>
                <a:cs typeface="Trebuchet MS"/>
              </a:rPr>
              <a:t>week</a:t>
            </a:r>
            <a:r>
              <a:rPr sz="2200" b="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65" dirty="0">
                <a:solidFill>
                  <a:srgbClr val="0000FF"/>
                </a:solidFill>
                <a:latin typeface="Trebuchet MS"/>
                <a:cs typeface="Trebuchet MS"/>
              </a:rPr>
              <a:t>of</a:t>
            </a:r>
            <a:r>
              <a:rPr sz="2200" b="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185" dirty="0">
                <a:solidFill>
                  <a:srgbClr val="0000FF"/>
                </a:solidFill>
                <a:latin typeface="Trebuchet MS"/>
                <a:cs typeface="Trebuchet MS"/>
              </a:rPr>
              <a:t>March</a:t>
            </a:r>
            <a:r>
              <a:rPr sz="2200" b="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lang="es-ES" sz="2200" b="1" spc="150" dirty="0">
                <a:solidFill>
                  <a:srgbClr val="0000FF"/>
                </a:solidFill>
                <a:latin typeface="Trebuchet MS"/>
                <a:cs typeface="Trebuchet MS"/>
              </a:rPr>
              <a:t>1</a:t>
            </a:r>
            <a:r>
              <a:rPr sz="2200" b="1" spc="150" dirty="0">
                <a:solidFill>
                  <a:srgbClr val="0000FF"/>
                </a:solidFill>
                <a:latin typeface="Trebuchet MS"/>
                <a:cs typeface="Trebuchet MS"/>
              </a:rPr>
              <a:t>6</a:t>
            </a:r>
            <a:r>
              <a:rPr sz="2200" b="1" spc="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65" dirty="0">
                <a:solidFill>
                  <a:srgbClr val="0000FF"/>
                </a:solidFill>
                <a:latin typeface="Trebuchet MS"/>
                <a:cs typeface="Trebuchet MS"/>
              </a:rPr>
              <a:t>to</a:t>
            </a:r>
            <a:r>
              <a:rPr sz="2200" b="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lang="es-ES" sz="2200" b="1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sz="2200" b="1">
                <a:solidFill>
                  <a:srgbClr val="0000FF"/>
                </a:solidFill>
                <a:latin typeface="Trebuchet MS"/>
                <a:cs typeface="Trebuchet MS"/>
              </a:rPr>
              <a:t>0</a:t>
            </a:r>
            <a:r>
              <a:rPr sz="2200" b="1" dirty="0">
                <a:solidFill>
                  <a:srgbClr val="0000FF"/>
                </a:solidFill>
                <a:latin typeface="Trebuchet MS"/>
                <a:cs typeface="Trebuchet MS"/>
              </a:rPr>
              <a:t>, </a:t>
            </a:r>
            <a:r>
              <a:rPr sz="2200" b="1" spc="105" dirty="0">
                <a:solidFill>
                  <a:srgbClr val="0000FF"/>
                </a:solidFill>
                <a:latin typeface="Trebuchet MS"/>
                <a:cs typeface="Trebuchet MS"/>
              </a:rPr>
              <a:t>2026,</a:t>
            </a:r>
            <a:r>
              <a:rPr sz="2200" b="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u="heavy" spc="1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includin</a:t>
            </a:r>
            <a:r>
              <a:rPr sz="2200" b="1" spc="170" dirty="0">
                <a:solidFill>
                  <a:srgbClr val="0000FF"/>
                </a:solidFill>
                <a:latin typeface="Trebuchet MS"/>
                <a:cs typeface="Trebuchet MS"/>
              </a:rPr>
              <a:t>g</a:t>
            </a:r>
            <a:r>
              <a:rPr sz="22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heavy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the</a:t>
            </a:r>
            <a:r>
              <a:rPr sz="22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heavy" spc="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QSI</a:t>
            </a:r>
            <a:r>
              <a:rPr sz="2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heavy" spc="2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OPEN</a:t>
            </a:r>
            <a:r>
              <a:rPr sz="2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heavy" spc="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DAY!</a:t>
            </a:r>
            <a:endParaRPr sz="2200">
              <a:latin typeface="Trebuchet MS"/>
              <a:cs typeface="Trebuchet MS"/>
            </a:endParaRPr>
          </a:p>
          <a:p>
            <a:pPr marL="32384">
              <a:lnSpc>
                <a:spcPct val="100000"/>
              </a:lnSpc>
              <a:spcBef>
                <a:spcPts val="2160"/>
              </a:spcBef>
            </a:pPr>
            <a:r>
              <a:rPr sz="2200" b="1" spc="110" dirty="0">
                <a:solidFill>
                  <a:srgbClr val="0000FF"/>
                </a:solidFill>
                <a:latin typeface="Trebuchet MS"/>
                <a:cs typeface="Trebuchet MS"/>
              </a:rPr>
              <a:t>The</a:t>
            </a:r>
            <a:r>
              <a:rPr sz="2200" b="1" spc="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125" dirty="0">
                <a:solidFill>
                  <a:srgbClr val="0000FF"/>
                </a:solidFill>
                <a:latin typeface="Trebuchet MS"/>
                <a:cs typeface="Trebuchet MS"/>
              </a:rPr>
              <a:t>amphithéâtres</a:t>
            </a:r>
            <a:r>
              <a:rPr sz="2200" b="1" spc="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65" dirty="0">
                <a:solidFill>
                  <a:srgbClr val="0000FF"/>
                </a:solidFill>
                <a:latin typeface="Trebuchet MS"/>
                <a:cs typeface="Trebuchet MS"/>
              </a:rPr>
              <a:t>of</a:t>
            </a:r>
            <a:r>
              <a:rPr sz="2200" b="1" spc="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220" dirty="0">
                <a:solidFill>
                  <a:srgbClr val="0000FF"/>
                </a:solidFill>
                <a:latin typeface="Trebuchet MS"/>
                <a:cs typeface="Trebuchet MS"/>
              </a:rPr>
              <a:t>Campus</a:t>
            </a:r>
            <a:r>
              <a:rPr sz="2200" b="1" spc="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85" dirty="0">
                <a:solidFill>
                  <a:srgbClr val="0000FF"/>
                </a:solidFill>
                <a:latin typeface="Trebuchet MS"/>
                <a:cs typeface="Trebuchet MS"/>
              </a:rPr>
              <a:t>Cordelier,</a:t>
            </a:r>
            <a:r>
              <a:rPr sz="2200" b="1" spc="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105" dirty="0">
                <a:solidFill>
                  <a:srgbClr val="0000FF"/>
                </a:solidFill>
                <a:latin typeface="Trebuchet MS"/>
                <a:cs typeface="Trebuchet MS"/>
              </a:rPr>
              <a:t>University</a:t>
            </a:r>
            <a:r>
              <a:rPr sz="2200" b="1" spc="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65" dirty="0">
                <a:solidFill>
                  <a:srgbClr val="0000FF"/>
                </a:solidFill>
                <a:latin typeface="Trebuchet MS"/>
                <a:cs typeface="Trebuchet MS"/>
              </a:rPr>
              <a:t>of</a:t>
            </a:r>
            <a:r>
              <a:rPr sz="2200" b="1" spc="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00" b="1" spc="120" dirty="0">
                <a:solidFill>
                  <a:srgbClr val="0000FF"/>
                </a:solidFill>
                <a:latin typeface="Trebuchet MS"/>
                <a:cs typeface="Trebuchet MS"/>
              </a:rPr>
              <a:t>Sorbonne.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6038" y="4288709"/>
            <a:ext cx="95250" cy="952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6988" y="4898308"/>
            <a:ext cx="85725" cy="857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26134" y="4738352"/>
            <a:ext cx="23914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70" dirty="0">
                <a:latin typeface="Tahoma"/>
                <a:cs typeface="Tahoma"/>
              </a:rPr>
              <a:t>Joint</a:t>
            </a:r>
            <a:r>
              <a:rPr sz="2100" spc="10" dirty="0">
                <a:latin typeface="Tahoma"/>
                <a:cs typeface="Tahoma"/>
              </a:rPr>
              <a:t> </a:t>
            </a:r>
            <a:r>
              <a:rPr sz="2100" spc="120" dirty="0">
                <a:latin typeface="Tahoma"/>
                <a:cs typeface="Tahoma"/>
              </a:rPr>
              <a:t>Conference: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0169" y="4738352"/>
            <a:ext cx="4008754" cy="658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66675" algn="r">
              <a:lnSpc>
                <a:spcPts val="2410"/>
              </a:lnSpc>
              <a:spcBef>
                <a:spcPts val="135"/>
              </a:spcBef>
            </a:pPr>
            <a:r>
              <a:rPr sz="2100" b="1" spc="190" dirty="0">
                <a:solidFill>
                  <a:srgbClr val="0000FF"/>
                </a:solidFill>
                <a:latin typeface="Trebuchet MS"/>
                <a:cs typeface="Trebuchet MS"/>
              </a:rPr>
              <a:t>QSI</a:t>
            </a:r>
            <a:r>
              <a:rPr sz="2100" b="1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100" b="1" spc="75" dirty="0">
                <a:solidFill>
                  <a:srgbClr val="0000FF"/>
                </a:solidFill>
                <a:latin typeface="Trebuchet MS"/>
                <a:cs typeface="Trebuchet MS"/>
              </a:rPr>
              <a:t>&lt;-</a:t>
            </a:r>
            <a:r>
              <a:rPr sz="2100" b="1" spc="95" dirty="0">
                <a:solidFill>
                  <a:srgbClr val="0000FF"/>
                </a:solidFill>
                <a:latin typeface="Trebuchet MS"/>
                <a:cs typeface="Trebuchet MS"/>
              </a:rPr>
              <a:t>&gt;</a:t>
            </a:r>
            <a:r>
              <a:rPr sz="2100" b="1" spc="-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100" b="1" spc="145" dirty="0">
                <a:solidFill>
                  <a:srgbClr val="0000FF"/>
                </a:solidFill>
                <a:latin typeface="Trebuchet MS"/>
                <a:cs typeface="Trebuchet MS"/>
              </a:rPr>
              <a:t>QuanTiP</a:t>
            </a:r>
            <a:r>
              <a:rPr sz="2100" b="1" spc="-1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100" b="1" spc="114" dirty="0">
                <a:solidFill>
                  <a:srgbClr val="0000FF"/>
                </a:solidFill>
                <a:latin typeface="Trebuchet MS"/>
                <a:cs typeface="Trebuchet MS"/>
              </a:rPr>
              <a:t>conférence</a:t>
            </a:r>
            <a:endParaRPr sz="2100" dirty="0">
              <a:latin typeface="Trebuchet MS"/>
              <a:cs typeface="Trebuchet MS"/>
            </a:endParaRPr>
          </a:p>
          <a:p>
            <a:pPr marR="5080" algn="r">
              <a:lnSpc>
                <a:spcPts val="2530"/>
              </a:lnSpc>
            </a:pPr>
            <a:r>
              <a:rPr sz="2200" b="1" spc="80" dirty="0">
                <a:solidFill>
                  <a:srgbClr val="0000FF"/>
                </a:solidFill>
                <a:latin typeface="Trebuchet MS"/>
                <a:cs typeface="Trebuchet MS"/>
              </a:rPr>
              <a:t>https://quantip.org/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10701" y="5808848"/>
            <a:ext cx="6867524" cy="34194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47865" y="5808848"/>
            <a:ext cx="4295774" cy="24193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9158" y="5808848"/>
            <a:ext cx="4295774" cy="241934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365" dirty="0"/>
              <a:t>DELIVERABLES</a:t>
            </a:r>
            <a:r>
              <a:rPr sz="3600" spc="-35" dirty="0"/>
              <a:t> </a:t>
            </a:r>
            <a:r>
              <a:rPr sz="3600" spc="-25" dirty="0"/>
              <a:t>I: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258" y="2244714"/>
            <a:ext cx="142874" cy="1428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40703" y="1979983"/>
            <a:ext cx="1109599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130" dirty="0">
                <a:solidFill>
                  <a:srgbClr val="0000FF"/>
                </a:solidFill>
                <a:latin typeface="Trebuchet MS"/>
                <a:cs typeface="Trebuchet MS"/>
              </a:rPr>
              <a:t>All</a:t>
            </a:r>
            <a:r>
              <a:rPr sz="36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600" b="1" spc="215" dirty="0">
                <a:solidFill>
                  <a:srgbClr val="0000FF"/>
                </a:solidFill>
                <a:latin typeface="Trebuchet MS"/>
                <a:cs typeface="Trebuchet MS"/>
              </a:rPr>
              <a:t>Deliverables</a:t>
            </a:r>
            <a:r>
              <a:rPr sz="36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600" b="1" spc="225" dirty="0">
                <a:solidFill>
                  <a:srgbClr val="0000FF"/>
                </a:solidFill>
                <a:latin typeface="Trebuchet MS"/>
                <a:cs typeface="Trebuchet MS"/>
              </a:rPr>
              <a:t>have</a:t>
            </a:r>
            <a:r>
              <a:rPr sz="36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600" b="1" spc="200" dirty="0">
                <a:solidFill>
                  <a:srgbClr val="0000FF"/>
                </a:solidFill>
                <a:latin typeface="Trebuchet MS"/>
                <a:cs typeface="Trebuchet MS"/>
              </a:rPr>
              <a:t>already</a:t>
            </a:r>
            <a:r>
              <a:rPr sz="3600" b="1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600" b="1" spc="225" dirty="0">
                <a:solidFill>
                  <a:srgbClr val="0000FF"/>
                </a:solidFill>
                <a:latin typeface="Trebuchet MS"/>
                <a:cs typeface="Trebuchet MS"/>
              </a:rPr>
              <a:t>been</a:t>
            </a:r>
            <a:r>
              <a:rPr sz="3600" b="1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600" b="1" spc="130" dirty="0">
                <a:solidFill>
                  <a:srgbClr val="0000FF"/>
                </a:solidFill>
                <a:latin typeface="Trebuchet MS"/>
                <a:cs typeface="Trebuchet MS"/>
              </a:rPr>
              <a:t>approved!!!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531968" y="3095221"/>
            <a:ext cx="11182350" cy="4772025"/>
            <a:chOff x="2531968" y="3095221"/>
            <a:chExt cx="11182350" cy="47720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1968" y="3095221"/>
              <a:ext cx="11182349" cy="47720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12628" y="5017456"/>
              <a:ext cx="1828800" cy="1625600"/>
            </a:xfrm>
            <a:custGeom>
              <a:avLst/>
              <a:gdLst/>
              <a:ahLst/>
              <a:cxnLst/>
              <a:rect l="l" t="t" r="r" b="b"/>
              <a:pathLst>
                <a:path w="1828800" h="1625600">
                  <a:moveTo>
                    <a:pt x="959332" y="1612900"/>
                  </a:moveTo>
                  <a:lnTo>
                    <a:pt x="675685" y="1612900"/>
                  </a:lnTo>
                  <a:lnTo>
                    <a:pt x="585426" y="1587500"/>
                  </a:lnTo>
                  <a:lnTo>
                    <a:pt x="499315" y="1562100"/>
                  </a:lnTo>
                  <a:lnTo>
                    <a:pt x="458007" y="1536700"/>
                  </a:lnTo>
                  <a:lnTo>
                    <a:pt x="417967" y="1511300"/>
                  </a:lnTo>
                  <a:lnTo>
                    <a:pt x="379270" y="1498600"/>
                  </a:lnTo>
                  <a:lnTo>
                    <a:pt x="341994" y="1473200"/>
                  </a:lnTo>
                  <a:lnTo>
                    <a:pt x="306216" y="1447800"/>
                  </a:lnTo>
                  <a:lnTo>
                    <a:pt x="272012" y="1409700"/>
                  </a:lnTo>
                  <a:lnTo>
                    <a:pt x="239458" y="1384300"/>
                  </a:lnTo>
                  <a:lnTo>
                    <a:pt x="208632" y="1346200"/>
                  </a:lnTo>
                  <a:lnTo>
                    <a:pt x="179610" y="1320800"/>
                  </a:lnTo>
                  <a:lnTo>
                    <a:pt x="152469" y="1282700"/>
                  </a:lnTo>
                  <a:lnTo>
                    <a:pt x="127286" y="1244600"/>
                  </a:lnTo>
                  <a:lnTo>
                    <a:pt x="104137" y="1206500"/>
                  </a:lnTo>
                  <a:lnTo>
                    <a:pt x="83099" y="1168400"/>
                  </a:lnTo>
                  <a:lnTo>
                    <a:pt x="64249" y="1130300"/>
                  </a:lnTo>
                  <a:lnTo>
                    <a:pt x="47664" y="1079500"/>
                  </a:lnTo>
                  <a:lnTo>
                    <a:pt x="33419" y="1041400"/>
                  </a:lnTo>
                  <a:lnTo>
                    <a:pt x="21593" y="990600"/>
                  </a:lnTo>
                  <a:lnTo>
                    <a:pt x="12261" y="952500"/>
                  </a:lnTo>
                  <a:lnTo>
                    <a:pt x="5500" y="901700"/>
                  </a:lnTo>
                  <a:lnTo>
                    <a:pt x="1387" y="850900"/>
                  </a:lnTo>
                  <a:lnTo>
                    <a:pt x="0" y="812800"/>
                  </a:lnTo>
                  <a:lnTo>
                    <a:pt x="1387" y="762000"/>
                  </a:lnTo>
                  <a:lnTo>
                    <a:pt x="5498" y="711200"/>
                  </a:lnTo>
                  <a:lnTo>
                    <a:pt x="12257" y="660400"/>
                  </a:lnTo>
                  <a:lnTo>
                    <a:pt x="21587" y="622300"/>
                  </a:lnTo>
                  <a:lnTo>
                    <a:pt x="33410" y="571500"/>
                  </a:lnTo>
                  <a:lnTo>
                    <a:pt x="47651" y="533400"/>
                  </a:lnTo>
                  <a:lnTo>
                    <a:pt x="64232" y="495300"/>
                  </a:lnTo>
                  <a:lnTo>
                    <a:pt x="83078" y="444500"/>
                  </a:lnTo>
                  <a:lnTo>
                    <a:pt x="104110" y="406400"/>
                  </a:lnTo>
                  <a:lnTo>
                    <a:pt x="127254" y="368300"/>
                  </a:lnTo>
                  <a:lnTo>
                    <a:pt x="152432" y="330200"/>
                  </a:lnTo>
                  <a:lnTo>
                    <a:pt x="179567" y="304800"/>
                  </a:lnTo>
                  <a:lnTo>
                    <a:pt x="208583" y="266700"/>
                  </a:lnTo>
                  <a:lnTo>
                    <a:pt x="239403" y="228600"/>
                  </a:lnTo>
                  <a:lnTo>
                    <a:pt x="271951" y="203200"/>
                  </a:lnTo>
                  <a:lnTo>
                    <a:pt x="306149" y="177800"/>
                  </a:lnTo>
                  <a:lnTo>
                    <a:pt x="341922" y="139700"/>
                  </a:lnTo>
                  <a:lnTo>
                    <a:pt x="379192" y="114300"/>
                  </a:lnTo>
                  <a:lnTo>
                    <a:pt x="417884" y="101600"/>
                  </a:lnTo>
                  <a:lnTo>
                    <a:pt x="457919" y="76200"/>
                  </a:lnTo>
                  <a:lnTo>
                    <a:pt x="499222" y="63500"/>
                  </a:lnTo>
                  <a:lnTo>
                    <a:pt x="541717" y="38100"/>
                  </a:lnTo>
                  <a:lnTo>
                    <a:pt x="675578" y="0"/>
                  </a:lnTo>
                  <a:lnTo>
                    <a:pt x="938973" y="0"/>
                  </a:lnTo>
                  <a:lnTo>
                    <a:pt x="979096" y="12700"/>
                  </a:lnTo>
                  <a:lnTo>
                    <a:pt x="1018821" y="12700"/>
                  </a:lnTo>
                  <a:lnTo>
                    <a:pt x="1134406" y="50800"/>
                  </a:lnTo>
                  <a:lnTo>
                    <a:pt x="1171551" y="76200"/>
                  </a:lnTo>
                  <a:lnTo>
                    <a:pt x="1207725" y="88900"/>
                  </a:lnTo>
                  <a:lnTo>
                    <a:pt x="1242925" y="114300"/>
                  </a:lnTo>
                  <a:lnTo>
                    <a:pt x="1277154" y="139700"/>
                  </a:lnTo>
                  <a:lnTo>
                    <a:pt x="1310243" y="152400"/>
                  </a:lnTo>
                  <a:lnTo>
                    <a:pt x="1326134" y="165100"/>
                  </a:lnTo>
                  <a:lnTo>
                    <a:pt x="773411" y="165100"/>
                  </a:lnTo>
                  <a:lnTo>
                    <a:pt x="726410" y="177800"/>
                  </a:lnTo>
                  <a:lnTo>
                    <a:pt x="680437" y="177800"/>
                  </a:lnTo>
                  <a:lnTo>
                    <a:pt x="592089" y="203200"/>
                  </a:lnTo>
                  <a:lnTo>
                    <a:pt x="549970" y="228600"/>
                  </a:lnTo>
                  <a:lnTo>
                    <a:pt x="509391" y="241300"/>
                  </a:lnTo>
                  <a:lnTo>
                    <a:pt x="470480" y="266700"/>
                  </a:lnTo>
                  <a:lnTo>
                    <a:pt x="433364" y="292100"/>
                  </a:lnTo>
                  <a:lnTo>
                    <a:pt x="398173" y="317500"/>
                  </a:lnTo>
                  <a:lnTo>
                    <a:pt x="365033" y="355600"/>
                  </a:lnTo>
                  <a:lnTo>
                    <a:pt x="334072" y="381000"/>
                  </a:lnTo>
                  <a:lnTo>
                    <a:pt x="305418" y="419100"/>
                  </a:lnTo>
                  <a:lnTo>
                    <a:pt x="279200" y="457200"/>
                  </a:lnTo>
                  <a:lnTo>
                    <a:pt x="255544" y="495300"/>
                  </a:lnTo>
                  <a:lnTo>
                    <a:pt x="234579" y="533400"/>
                  </a:lnTo>
                  <a:lnTo>
                    <a:pt x="216433" y="571500"/>
                  </a:lnTo>
                  <a:lnTo>
                    <a:pt x="201233" y="622300"/>
                  </a:lnTo>
                  <a:lnTo>
                    <a:pt x="189108" y="660400"/>
                  </a:lnTo>
                  <a:lnTo>
                    <a:pt x="180184" y="711200"/>
                  </a:lnTo>
                  <a:lnTo>
                    <a:pt x="174591" y="749300"/>
                  </a:lnTo>
                  <a:lnTo>
                    <a:pt x="172455" y="800100"/>
                  </a:lnTo>
                  <a:lnTo>
                    <a:pt x="172569" y="825500"/>
                  </a:lnTo>
                  <a:lnTo>
                    <a:pt x="172796" y="825500"/>
                  </a:lnTo>
                  <a:lnTo>
                    <a:pt x="173137" y="838200"/>
                  </a:lnTo>
                  <a:lnTo>
                    <a:pt x="173591" y="850900"/>
                  </a:lnTo>
                  <a:lnTo>
                    <a:pt x="174159" y="850900"/>
                  </a:lnTo>
                  <a:lnTo>
                    <a:pt x="174840" y="863600"/>
                  </a:lnTo>
                  <a:lnTo>
                    <a:pt x="175635" y="876300"/>
                  </a:lnTo>
                  <a:lnTo>
                    <a:pt x="176542" y="876300"/>
                  </a:lnTo>
                  <a:lnTo>
                    <a:pt x="177563" y="889000"/>
                  </a:lnTo>
                  <a:lnTo>
                    <a:pt x="178696" y="901700"/>
                  </a:lnTo>
                  <a:lnTo>
                    <a:pt x="179942" y="901700"/>
                  </a:lnTo>
                  <a:lnTo>
                    <a:pt x="181300" y="914400"/>
                  </a:lnTo>
                  <a:lnTo>
                    <a:pt x="182771" y="927100"/>
                  </a:lnTo>
                  <a:lnTo>
                    <a:pt x="184353" y="927100"/>
                  </a:lnTo>
                  <a:lnTo>
                    <a:pt x="186047" y="939800"/>
                  </a:lnTo>
                  <a:lnTo>
                    <a:pt x="187852" y="952500"/>
                  </a:lnTo>
                  <a:lnTo>
                    <a:pt x="189767" y="952500"/>
                  </a:lnTo>
                  <a:lnTo>
                    <a:pt x="191794" y="965200"/>
                  </a:lnTo>
                  <a:lnTo>
                    <a:pt x="193931" y="965200"/>
                  </a:lnTo>
                  <a:lnTo>
                    <a:pt x="196178" y="977900"/>
                  </a:lnTo>
                  <a:lnTo>
                    <a:pt x="198534" y="990600"/>
                  </a:lnTo>
                  <a:lnTo>
                    <a:pt x="200999" y="990600"/>
                  </a:lnTo>
                  <a:lnTo>
                    <a:pt x="203573" y="1003300"/>
                  </a:lnTo>
                  <a:lnTo>
                    <a:pt x="206255" y="1016000"/>
                  </a:lnTo>
                  <a:lnTo>
                    <a:pt x="209045" y="1016000"/>
                  </a:lnTo>
                  <a:lnTo>
                    <a:pt x="211942" y="1028700"/>
                  </a:lnTo>
                  <a:lnTo>
                    <a:pt x="214946" y="1041400"/>
                  </a:lnTo>
                  <a:lnTo>
                    <a:pt x="218056" y="1041400"/>
                  </a:lnTo>
                  <a:lnTo>
                    <a:pt x="221271" y="1054100"/>
                  </a:lnTo>
                  <a:lnTo>
                    <a:pt x="224592" y="1054100"/>
                  </a:lnTo>
                  <a:lnTo>
                    <a:pt x="228017" y="1066800"/>
                  </a:lnTo>
                  <a:lnTo>
                    <a:pt x="231547" y="1079500"/>
                  </a:lnTo>
                  <a:lnTo>
                    <a:pt x="235178" y="1079500"/>
                  </a:lnTo>
                  <a:lnTo>
                    <a:pt x="238913" y="1092200"/>
                  </a:lnTo>
                  <a:lnTo>
                    <a:pt x="242750" y="1092200"/>
                  </a:lnTo>
                  <a:lnTo>
                    <a:pt x="246689" y="1104900"/>
                  </a:lnTo>
                  <a:lnTo>
                    <a:pt x="250727" y="1117600"/>
                  </a:lnTo>
                  <a:lnTo>
                    <a:pt x="254865" y="1117600"/>
                  </a:lnTo>
                  <a:lnTo>
                    <a:pt x="259103" y="1130300"/>
                  </a:lnTo>
                  <a:lnTo>
                    <a:pt x="263440" y="1130300"/>
                  </a:lnTo>
                  <a:lnTo>
                    <a:pt x="267873" y="1143000"/>
                  </a:lnTo>
                  <a:lnTo>
                    <a:pt x="272403" y="1155700"/>
                  </a:lnTo>
                  <a:lnTo>
                    <a:pt x="277030" y="1155700"/>
                  </a:lnTo>
                  <a:lnTo>
                    <a:pt x="281753" y="1168400"/>
                  </a:lnTo>
                  <a:lnTo>
                    <a:pt x="286568" y="1168400"/>
                  </a:lnTo>
                  <a:lnTo>
                    <a:pt x="291478" y="1181100"/>
                  </a:lnTo>
                  <a:lnTo>
                    <a:pt x="296481" y="1181100"/>
                  </a:lnTo>
                  <a:lnTo>
                    <a:pt x="301576" y="1193800"/>
                  </a:lnTo>
                  <a:lnTo>
                    <a:pt x="306761" y="1193800"/>
                  </a:lnTo>
                  <a:lnTo>
                    <a:pt x="312035" y="1206500"/>
                  </a:lnTo>
                  <a:lnTo>
                    <a:pt x="317400" y="1206500"/>
                  </a:lnTo>
                  <a:lnTo>
                    <a:pt x="322853" y="1219200"/>
                  </a:lnTo>
                  <a:lnTo>
                    <a:pt x="328392" y="1219200"/>
                  </a:lnTo>
                  <a:lnTo>
                    <a:pt x="334018" y="1231900"/>
                  </a:lnTo>
                  <a:lnTo>
                    <a:pt x="339729" y="1244600"/>
                  </a:lnTo>
                  <a:lnTo>
                    <a:pt x="351403" y="1244600"/>
                  </a:lnTo>
                  <a:lnTo>
                    <a:pt x="357363" y="1257300"/>
                  </a:lnTo>
                  <a:lnTo>
                    <a:pt x="363405" y="1257300"/>
                  </a:lnTo>
                  <a:lnTo>
                    <a:pt x="369527" y="1270000"/>
                  </a:lnTo>
                  <a:lnTo>
                    <a:pt x="375727" y="1270000"/>
                  </a:lnTo>
                  <a:lnTo>
                    <a:pt x="382005" y="1282700"/>
                  </a:lnTo>
                  <a:lnTo>
                    <a:pt x="388360" y="1282700"/>
                  </a:lnTo>
                  <a:lnTo>
                    <a:pt x="394792" y="1295400"/>
                  </a:lnTo>
                  <a:lnTo>
                    <a:pt x="401296" y="1295400"/>
                  </a:lnTo>
                  <a:lnTo>
                    <a:pt x="407874" y="1308100"/>
                  </a:lnTo>
                  <a:lnTo>
                    <a:pt x="421248" y="1308100"/>
                  </a:lnTo>
                  <a:lnTo>
                    <a:pt x="428039" y="1320800"/>
                  </a:lnTo>
                  <a:lnTo>
                    <a:pt x="434898" y="1320800"/>
                  </a:lnTo>
                  <a:lnTo>
                    <a:pt x="441827" y="1333500"/>
                  </a:lnTo>
                  <a:lnTo>
                    <a:pt x="455879" y="1333500"/>
                  </a:lnTo>
                  <a:lnTo>
                    <a:pt x="463001" y="1346200"/>
                  </a:lnTo>
                  <a:lnTo>
                    <a:pt x="477433" y="1346200"/>
                  </a:lnTo>
                  <a:lnTo>
                    <a:pt x="484739" y="1358900"/>
                  </a:lnTo>
                  <a:lnTo>
                    <a:pt x="492103" y="1358900"/>
                  </a:lnTo>
                  <a:lnTo>
                    <a:pt x="499525" y="1371600"/>
                  </a:lnTo>
                  <a:lnTo>
                    <a:pt x="522122" y="1371600"/>
                  </a:lnTo>
                  <a:lnTo>
                    <a:pt x="529761" y="1384300"/>
                  </a:lnTo>
                  <a:lnTo>
                    <a:pt x="545188" y="1384300"/>
                  </a:lnTo>
                  <a:lnTo>
                    <a:pt x="552973" y="1397000"/>
                  </a:lnTo>
                  <a:lnTo>
                    <a:pt x="576607" y="1397000"/>
                  </a:lnTo>
                  <a:lnTo>
                    <a:pt x="584570" y="1409700"/>
                  </a:lnTo>
                  <a:lnTo>
                    <a:pt x="608704" y="1409700"/>
                  </a:lnTo>
                  <a:lnTo>
                    <a:pt x="616824" y="1422400"/>
                  </a:lnTo>
                  <a:lnTo>
                    <a:pt x="649643" y="1422400"/>
                  </a:lnTo>
                  <a:lnTo>
                    <a:pt x="657926" y="1435100"/>
                  </a:lnTo>
                  <a:lnTo>
                    <a:pt x="716606" y="1435100"/>
                  </a:lnTo>
                  <a:lnTo>
                    <a:pt x="725072" y="1447800"/>
                  </a:lnTo>
                  <a:lnTo>
                    <a:pt x="1328775" y="1447800"/>
                  </a:lnTo>
                  <a:lnTo>
                    <a:pt x="1293000" y="1473200"/>
                  </a:lnTo>
                  <a:lnTo>
                    <a:pt x="1255728" y="1498600"/>
                  </a:lnTo>
                  <a:lnTo>
                    <a:pt x="1217035" y="1511300"/>
                  </a:lnTo>
                  <a:lnTo>
                    <a:pt x="1176998" y="1536700"/>
                  </a:lnTo>
                  <a:lnTo>
                    <a:pt x="1135693" y="1562100"/>
                  </a:lnTo>
                  <a:lnTo>
                    <a:pt x="1049588" y="1587500"/>
                  </a:lnTo>
                  <a:lnTo>
                    <a:pt x="959332" y="1612900"/>
                  </a:lnTo>
                  <a:close/>
                </a:path>
                <a:path w="1828800" h="1625600">
                  <a:moveTo>
                    <a:pt x="1712278" y="152400"/>
                  </a:moveTo>
                  <a:lnTo>
                    <a:pt x="1601945" y="152400"/>
                  </a:lnTo>
                  <a:lnTo>
                    <a:pt x="1617543" y="139700"/>
                  </a:lnTo>
                  <a:lnTo>
                    <a:pt x="1696680" y="139700"/>
                  </a:lnTo>
                  <a:lnTo>
                    <a:pt x="1712278" y="152400"/>
                  </a:lnTo>
                  <a:close/>
                </a:path>
                <a:path w="1828800" h="1625600">
                  <a:moveTo>
                    <a:pt x="1757373" y="165100"/>
                  </a:moveTo>
                  <a:lnTo>
                    <a:pt x="1556850" y="165100"/>
                  </a:lnTo>
                  <a:lnTo>
                    <a:pt x="1571544" y="152400"/>
                  </a:lnTo>
                  <a:lnTo>
                    <a:pt x="1742680" y="152400"/>
                  </a:lnTo>
                  <a:lnTo>
                    <a:pt x="1757373" y="165100"/>
                  </a:lnTo>
                  <a:close/>
                </a:path>
                <a:path w="1828800" h="1625600">
                  <a:moveTo>
                    <a:pt x="1279721" y="355600"/>
                  </a:moveTo>
                  <a:lnTo>
                    <a:pt x="1256867" y="342900"/>
                  </a:lnTo>
                  <a:lnTo>
                    <a:pt x="1232986" y="317500"/>
                  </a:lnTo>
                  <a:lnTo>
                    <a:pt x="1208077" y="292100"/>
                  </a:lnTo>
                  <a:lnTo>
                    <a:pt x="1182140" y="279400"/>
                  </a:lnTo>
                  <a:lnTo>
                    <a:pt x="1155306" y="254000"/>
                  </a:lnTo>
                  <a:lnTo>
                    <a:pt x="1127705" y="241300"/>
                  </a:lnTo>
                  <a:lnTo>
                    <a:pt x="1099337" y="228600"/>
                  </a:lnTo>
                  <a:lnTo>
                    <a:pt x="1070202" y="215900"/>
                  </a:lnTo>
                  <a:lnTo>
                    <a:pt x="1010214" y="190500"/>
                  </a:lnTo>
                  <a:lnTo>
                    <a:pt x="979506" y="190500"/>
                  </a:lnTo>
                  <a:lnTo>
                    <a:pt x="948323" y="177800"/>
                  </a:lnTo>
                  <a:lnTo>
                    <a:pt x="916819" y="177800"/>
                  </a:lnTo>
                  <a:lnTo>
                    <a:pt x="885150" y="165100"/>
                  </a:lnTo>
                  <a:lnTo>
                    <a:pt x="1326134" y="165100"/>
                  </a:lnTo>
                  <a:lnTo>
                    <a:pt x="1342025" y="177800"/>
                  </a:lnTo>
                  <a:lnTo>
                    <a:pt x="1372499" y="215900"/>
                  </a:lnTo>
                  <a:lnTo>
                    <a:pt x="1401665" y="241300"/>
                  </a:lnTo>
                  <a:lnTo>
                    <a:pt x="1279721" y="355600"/>
                  </a:lnTo>
                  <a:close/>
                </a:path>
                <a:path w="1828800" h="1625600">
                  <a:moveTo>
                    <a:pt x="1778579" y="177800"/>
                  </a:moveTo>
                  <a:lnTo>
                    <a:pt x="1535644" y="177800"/>
                  </a:lnTo>
                  <a:lnTo>
                    <a:pt x="1549670" y="165100"/>
                  </a:lnTo>
                  <a:lnTo>
                    <a:pt x="1764553" y="165100"/>
                  </a:lnTo>
                  <a:lnTo>
                    <a:pt x="1778579" y="177800"/>
                  </a:lnTo>
                  <a:close/>
                </a:path>
                <a:path w="1828800" h="1625600">
                  <a:moveTo>
                    <a:pt x="1798616" y="190500"/>
                  </a:moveTo>
                  <a:lnTo>
                    <a:pt x="1515607" y="190500"/>
                  </a:lnTo>
                  <a:lnTo>
                    <a:pt x="1528831" y="177800"/>
                  </a:lnTo>
                  <a:lnTo>
                    <a:pt x="1785392" y="177800"/>
                  </a:lnTo>
                  <a:lnTo>
                    <a:pt x="1798616" y="190500"/>
                  </a:lnTo>
                  <a:close/>
                </a:path>
                <a:path w="1828800" h="1625600">
                  <a:moveTo>
                    <a:pt x="1817290" y="203200"/>
                  </a:moveTo>
                  <a:lnTo>
                    <a:pt x="1496933" y="203200"/>
                  </a:lnTo>
                  <a:lnTo>
                    <a:pt x="1509227" y="190500"/>
                  </a:lnTo>
                  <a:lnTo>
                    <a:pt x="1804996" y="190500"/>
                  </a:lnTo>
                  <a:lnTo>
                    <a:pt x="1817290" y="203200"/>
                  </a:lnTo>
                  <a:close/>
                </a:path>
                <a:path w="1828800" h="1625600">
                  <a:moveTo>
                    <a:pt x="1200794" y="838200"/>
                  </a:moveTo>
                  <a:lnTo>
                    <a:pt x="858146" y="838200"/>
                  </a:lnTo>
                  <a:lnTo>
                    <a:pt x="1491047" y="203200"/>
                  </a:lnTo>
                  <a:lnTo>
                    <a:pt x="1823176" y="203200"/>
                  </a:lnTo>
                  <a:lnTo>
                    <a:pt x="1828799" y="215900"/>
                  </a:lnTo>
                  <a:lnTo>
                    <a:pt x="1200794" y="838200"/>
                  </a:lnTo>
                  <a:close/>
                </a:path>
                <a:path w="1828800" h="1625600">
                  <a:moveTo>
                    <a:pt x="1328775" y="1447800"/>
                  </a:moveTo>
                  <a:lnTo>
                    <a:pt x="912779" y="1447800"/>
                  </a:lnTo>
                  <a:lnTo>
                    <a:pt x="921238" y="1435100"/>
                  </a:lnTo>
                  <a:lnTo>
                    <a:pt x="971562" y="1435100"/>
                  </a:lnTo>
                  <a:lnTo>
                    <a:pt x="979862" y="1422400"/>
                  </a:lnTo>
                  <a:lnTo>
                    <a:pt x="1020906" y="1422400"/>
                  </a:lnTo>
                  <a:lnTo>
                    <a:pt x="1029013" y="1409700"/>
                  </a:lnTo>
                  <a:lnTo>
                    <a:pt x="1053104" y="1409700"/>
                  </a:lnTo>
                  <a:lnTo>
                    <a:pt x="1061055" y="1397000"/>
                  </a:lnTo>
                  <a:lnTo>
                    <a:pt x="1084639" y="1397000"/>
                  </a:lnTo>
                  <a:lnTo>
                    <a:pt x="1092409" y="1384300"/>
                  </a:lnTo>
                  <a:lnTo>
                    <a:pt x="1107801" y="1384300"/>
                  </a:lnTo>
                  <a:lnTo>
                    <a:pt x="1115420" y="1371600"/>
                  </a:lnTo>
                  <a:lnTo>
                    <a:pt x="1130502" y="1371600"/>
                  </a:lnTo>
                  <a:lnTo>
                    <a:pt x="1137960" y="1358900"/>
                  </a:lnTo>
                  <a:lnTo>
                    <a:pt x="1152706" y="1358900"/>
                  </a:lnTo>
                  <a:lnTo>
                    <a:pt x="1159991" y="1346200"/>
                  </a:lnTo>
                  <a:lnTo>
                    <a:pt x="1174377" y="1346200"/>
                  </a:lnTo>
                  <a:lnTo>
                    <a:pt x="1181478" y="1333500"/>
                  </a:lnTo>
                  <a:lnTo>
                    <a:pt x="1188515" y="1333500"/>
                  </a:lnTo>
                  <a:lnTo>
                    <a:pt x="1195484" y="1320800"/>
                  </a:lnTo>
                  <a:lnTo>
                    <a:pt x="1209224" y="1320800"/>
                  </a:lnTo>
                  <a:lnTo>
                    <a:pt x="1215992" y="1308100"/>
                  </a:lnTo>
                  <a:lnTo>
                    <a:pt x="1222688" y="1308100"/>
                  </a:lnTo>
                  <a:lnTo>
                    <a:pt x="1229312" y="1295400"/>
                  </a:lnTo>
                  <a:lnTo>
                    <a:pt x="1242345" y="1295400"/>
                  </a:lnTo>
                  <a:lnTo>
                    <a:pt x="1248748" y="1282700"/>
                  </a:lnTo>
                  <a:lnTo>
                    <a:pt x="1255076" y="1282700"/>
                  </a:lnTo>
                  <a:lnTo>
                    <a:pt x="1261327" y="1270000"/>
                  </a:lnTo>
                  <a:lnTo>
                    <a:pt x="1267501" y="1270000"/>
                  </a:lnTo>
                  <a:lnTo>
                    <a:pt x="1273593" y="1257300"/>
                  </a:lnTo>
                  <a:lnTo>
                    <a:pt x="1279606" y="1257300"/>
                  </a:lnTo>
                  <a:lnTo>
                    <a:pt x="1285538" y="1244600"/>
                  </a:lnTo>
                  <a:lnTo>
                    <a:pt x="1291387" y="1244600"/>
                  </a:lnTo>
                  <a:lnTo>
                    <a:pt x="1297152" y="1231900"/>
                  </a:lnTo>
                  <a:lnTo>
                    <a:pt x="1302832" y="1231900"/>
                  </a:lnTo>
                  <a:lnTo>
                    <a:pt x="1308428" y="1219200"/>
                  </a:lnTo>
                  <a:lnTo>
                    <a:pt x="1313938" y="1219200"/>
                  </a:lnTo>
                  <a:lnTo>
                    <a:pt x="1319358" y="1206500"/>
                  </a:lnTo>
                  <a:lnTo>
                    <a:pt x="1324691" y="1206500"/>
                  </a:lnTo>
                  <a:lnTo>
                    <a:pt x="1329935" y="1193800"/>
                  </a:lnTo>
                  <a:lnTo>
                    <a:pt x="1335088" y="1193800"/>
                  </a:lnTo>
                  <a:lnTo>
                    <a:pt x="1340150" y="1181100"/>
                  </a:lnTo>
                  <a:lnTo>
                    <a:pt x="1345119" y="1181100"/>
                  </a:lnTo>
                  <a:lnTo>
                    <a:pt x="1349996" y="1168400"/>
                  </a:lnTo>
                  <a:lnTo>
                    <a:pt x="1354780" y="1155700"/>
                  </a:lnTo>
                  <a:lnTo>
                    <a:pt x="1359467" y="1155700"/>
                  </a:lnTo>
                  <a:lnTo>
                    <a:pt x="1364059" y="1143000"/>
                  </a:lnTo>
                  <a:lnTo>
                    <a:pt x="1368556" y="1143000"/>
                  </a:lnTo>
                  <a:lnTo>
                    <a:pt x="1372956" y="1130300"/>
                  </a:lnTo>
                  <a:lnTo>
                    <a:pt x="1377257" y="1130300"/>
                  </a:lnTo>
                  <a:lnTo>
                    <a:pt x="1381459" y="1117600"/>
                  </a:lnTo>
                  <a:lnTo>
                    <a:pt x="1385562" y="1104900"/>
                  </a:lnTo>
                  <a:lnTo>
                    <a:pt x="1389566" y="1104900"/>
                  </a:lnTo>
                  <a:lnTo>
                    <a:pt x="1393468" y="1092200"/>
                  </a:lnTo>
                  <a:lnTo>
                    <a:pt x="1397268" y="1092200"/>
                  </a:lnTo>
                  <a:lnTo>
                    <a:pt x="1400967" y="1079500"/>
                  </a:lnTo>
                  <a:lnTo>
                    <a:pt x="1404563" y="1066800"/>
                  </a:lnTo>
                  <a:lnTo>
                    <a:pt x="1408055" y="1066800"/>
                  </a:lnTo>
                  <a:lnTo>
                    <a:pt x="1411443" y="1054100"/>
                  </a:lnTo>
                  <a:lnTo>
                    <a:pt x="1414726" y="1054100"/>
                  </a:lnTo>
                  <a:lnTo>
                    <a:pt x="1417905" y="1041400"/>
                  </a:lnTo>
                  <a:lnTo>
                    <a:pt x="1420977" y="1028700"/>
                  </a:lnTo>
                  <a:lnTo>
                    <a:pt x="1423942" y="1028700"/>
                  </a:lnTo>
                  <a:lnTo>
                    <a:pt x="1426802" y="1016000"/>
                  </a:lnTo>
                  <a:lnTo>
                    <a:pt x="1429554" y="1003300"/>
                  </a:lnTo>
                  <a:lnTo>
                    <a:pt x="1432197" y="1003300"/>
                  </a:lnTo>
                  <a:lnTo>
                    <a:pt x="1434732" y="990600"/>
                  </a:lnTo>
                  <a:lnTo>
                    <a:pt x="1437159" y="990600"/>
                  </a:lnTo>
                  <a:lnTo>
                    <a:pt x="1439477" y="977900"/>
                  </a:lnTo>
                  <a:lnTo>
                    <a:pt x="1441684" y="965200"/>
                  </a:lnTo>
                  <a:lnTo>
                    <a:pt x="1443782" y="965200"/>
                  </a:lnTo>
                  <a:lnTo>
                    <a:pt x="1445770" y="952500"/>
                  </a:lnTo>
                  <a:lnTo>
                    <a:pt x="1447646" y="939800"/>
                  </a:lnTo>
                  <a:lnTo>
                    <a:pt x="1449412" y="939800"/>
                  </a:lnTo>
                  <a:lnTo>
                    <a:pt x="1451066" y="927100"/>
                  </a:lnTo>
                  <a:lnTo>
                    <a:pt x="1452609" y="914400"/>
                  </a:lnTo>
                  <a:lnTo>
                    <a:pt x="1454039" y="914400"/>
                  </a:lnTo>
                  <a:lnTo>
                    <a:pt x="1455357" y="901700"/>
                  </a:lnTo>
                  <a:lnTo>
                    <a:pt x="1456563" y="889000"/>
                  </a:lnTo>
                  <a:lnTo>
                    <a:pt x="1457656" y="889000"/>
                  </a:lnTo>
                  <a:lnTo>
                    <a:pt x="1458637" y="876300"/>
                  </a:lnTo>
                  <a:lnTo>
                    <a:pt x="1459504" y="863600"/>
                  </a:lnTo>
                  <a:lnTo>
                    <a:pt x="1460259" y="863600"/>
                  </a:lnTo>
                  <a:lnTo>
                    <a:pt x="1460900" y="850900"/>
                  </a:lnTo>
                  <a:lnTo>
                    <a:pt x="1461427" y="838200"/>
                  </a:lnTo>
                  <a:lnTo>
                    <a:pt x="1461841" y="838200"/>
                  </a:lnTo>
                  <a:lnTo>
                    <a:pt x="1462142" y="825500"/>
                  </a:lnTo>
                  <a:lnTo>
                    <a:pt x="1462329" y="812800"/>
                  </a:lnTo>
                  <a:lnTo>
                    <a:pt x="1462362" y="800100"/>
                  </a:lnTo>
                  <a:lnTo>
                    <a:pt x="1462207" y="787400"/>
                  </a:lnTo>
                  <a:lnTo>
                    <a:pt x="1461940" y="787400"/>
                  </a:lnTo>
                  <a:lnTo>
                    <a:pt x="1461558" y="774700"/>
                  </a:lnTo>
                  <a:lnTo>
                    <a:pt x="1461064" y="762000"/>
                  </a:lnTo>
                  <a:lnTo>
                    <a:pt x="1460455" y="762000"/>
                  </a:lnTo>
                  <a:lnTo>
                    <a:pt x="1459734" y="749300"/>
                  </a:lnTo>
                  <a:lnTo>
                    <a:pt x="1458899" y="736600"/>
                  </a:lnTo>
                  <a:lnTo>
                    <a:pt x="1457951" y="736600"/>
                  </a:lnTo>
                  <a:lnTo>
                    <a:pt x="1456890" y="723900"/>
                  </a:lnTo>
                  <a:lnTo>
                    <a:pt x="1455717" y="711200"/>
                  </a:lnTo>
                  <a:lnTo>
                    <a:pt x="1454431" y="711200"/>
                  </a:lnTo>
                  <a:lnTo>
                    <a:pt x="1453033" y="698500"/>
                  </a:lnTo>
                  <a:lnTo>
                    <a:pt x="1451522" y="685800"/>
                  </a:lnTo>
                  <a:lnTo>
                    <a:pt x="1449900" y="685800"/>
                  </a:lnTo>
                  <a:lnTo>
                    <a:pt x="1448167" y="673100"/>
                  </a:lnTo>
                  <a:lnTo>
                    <a:pt x="1446322" y="660400"/>
                  </a:lnTo>
                  <a:lnTo>
                    <a:pt x="1444367" y="660400"/>
                  </a:lnTo>
                  <a:lnTo>
                    <a:pt x="1442301" y="647700"/>
                  </a:lnTo>
                  <a:lnTo>
                    <a:pt x="1579095" y="508000"/>
                  </a:lnTo>
                  <a:lnTo>
                    <a:pt x="1596193" y="558800"/>
                  </a:lnTo>
                  <a:lnTo>
                    <a:pt x="1610176" y="609600"/>
                  </a:lnTo>
                  <a:lnTo>
                    <a:pt x="1621042" y="660400"/>
                  </a:lnTo>
                  <a:lnTo>
                    <a:pt x="1628793" y="711200"/>
                  </a:lnTo>
                  <a:lnTo>
                    <a:pt x="1633428" y="762000"/>
                  </a:lnTo>
                  <a:lnTo>
                    <a:pt x="1634947" y="812800"/>
                  </a:lnTo>
                  <a:lnTo>
                    <a:pt x="1633559" y="850900"/>
                  </a:lnTo>
                  <a:lnTo>
                    <a:pt x="1629447" y="901700"/>
                  </a:lnTo>
                  <a:lnTo>
                    <a:pt x="1622688" y="952500"/>
                  </a:lnTo>
                  <a:lnTo>
                    <a:pt x="1613357" y="990600"/>
                  </a:lnTo>
                  <a:lnTo>
                    <a:pt x="1601533" y="1041400"/>
                  </a:lnTo>
                  <a:lnTo>
                    <a:pt x="1587291" y="1079500"/>
                  </a:lnTo>
                  <a:lnTo>
                    <a:pt x="1570708" y="1130300"/>
                  </a:lnTo>
                  <a:lnTo>
                    <a:pt x="1551861" y="1168400"/>
                  </a:lnTo>
                  <a:lnTo>
                    <a:pt x="1530827" y="1206500"/>
                  </a:lnTo>
                  <a:lnTo>
                    <a:pt x="1507681" y="1244600"/>
                  </a:lnTo>
                  <a:lnTo>
                    <a:pt x="1482502" y="1282700"/>
                  </a:lnTo>
                  <a:lnTo>
                    <a:pt x="1455365" y="1320800"/>
                  </a:lnTo>
                  <a:lnTo>
                    <a:pt x="1426347" y="1346200"/>
                  </a:lnTo>
                  <a:lnTo>
                    <a:pt x="1395525" y="1384300"/>
                  </a:lnTo>
                  <a:lnTo>
                    <a:pt x="1362975" y="1409700"/>
                  </a:lnTo>
                  <a:lnTo>
                    <a:pt x="1328775" y="1447800"/>
                  </a:lnTo>
                  <a:close/>
                </a:path>
                <a:path w="1828800" h="1625600">
                  <a:moveTo>
                    <a:pt x="545919" y="584200"/>
                  </a:moveTo>
                  <a:lnTo>
                    <a:pt x="435597" y="584200"/>
                  </a:lnTo>
                  <a:lnTo>
                    <a:pt x="451194" y="571500"/>
                  </a:lnTo>
                  <a:lnTo>
                    <a:pt x="530322" y="571500"/>
                  </a:lnTo>
                  <a:lnTo>
                    <a:pt x="545919" y="584200"/>
                  </a:lnTo>
                  <a:close/>
                </a:path>
                <a:path w="1828800" h="1625600">
                  <a:moveTo>
                    <a:pt x="591010" y="596900"/>
                  </a:moveTo>
                  <a:lnTo>
                    <a:pt x="390506" y="596900"/>
                  </a:lnTo>
                  <a:lnTo>
                    <a:pt x="405198" y="584200"/>
                  </a:lnTo>
                  <a:lnTo>
                    <a:pt x="576318" y="584200"/>
                  </a:lnTo>
                  <a:lnTo>
                    <a:pt x="591010" y="596900"/>
                  </a:lnTo>
                  <a:close/>
                </a:path>
                <a:path w="1828800" h="1625600">
                  <a:moveTo>
                    <a:pt x="612214" y="609600"/>
                  </a:moveTo>
                  <a:lnTo>
                    <a:pt x="369302" y="609600"/>
                  </a:lnTo>
                  <a:lnTo>
                    <a:pt x="383327" y="596900"/>
                  </a:lnTo>
                  <a:lnTo>
                    <a:pt x="598189" y="596900"/>
                  </a:lnTo>
                  <a:lnTo>
                    <a:pt x="612214" y="609600"/>
                  </a:lnTo>
                  <a:close/>
                </a:path>
                <a:path w="1828800" h="1625600">
                  <a:moveTo>
                    <a:pt x="632248" y="622300"/>
                  </a:moveTo>
                  <a:lnTo>
                    <a:pt x="349268" y="622300"/>
                  </a:lnTo>
                  <a:lnTo>
                    <a:pt x="362490" y="609600"/>
                  </a:lnTo>
                  <a:lnTo>
                    <a:pt x="619026" y="609600"/>
                  </a:lnTo>
                  <a:lnTo>
                    <a:pt x="632248" y="622300"/>
                  </a:lnTo>
                  <a:close/>
                </a:path>
                <a:path w="1828800" h="1625600">
                  <a:moveTo>
                    <a:pt x="650920" y="635000"/>
                  </a:moveTo>
                  <a:lnTo>
                    <a:pt x="330596" y="635000"/>
                  </a:lnTo>
                  <a:lnTo>
                    <a:pt x="342889" y="622300"/>
                  </a:lnTo>
                  <a:lnTo>
                    <a:pt x="638627" y="622300"/>
                  </a:lnTo>
                  <a:lnTo>
                    <a:pt x="650920" y="635000"/>
                  </a:lnTo>
                  <a:close/>
                </a:path>
                <a:path w="1828800" h="1625600">
                  <a:moveTo>
                    <a:pt x="893200" y="1143000"/>
                  </a:moveTo>
                  <a:lnTo>
                    <a:pt x="822871" y="1143000"/>
                  </a:lnTo>
                  <a:lnTo>
                    <a:pt x="686348" y="1003300"/>
                  </a:lnTo>
                  <a:lnTo>
                    <a:pt x="319088" y="647700"/>
                  </a:lnTo>
                  <a:lnTo>
                    <a:pt x="324711" y="635000"/>
                  </a:lnTo>
                  <a:lnTo>
                    <a:pt x="656805" y="635000"/>
                  </a:lnTo>
                  <a:lnTo>
                    <a:pt x="858146" y="838200"/>
                  </a:lnTo>
                  <a:lnTo>
                    <a:pt x="1200794" y="838200"/>
                  </a:lnTo>
                  <a:lnTo>
                    <a:pt x="893200" y="1143000"/>
                  </a:lnTo>
                  <a:close/>
                </a:path>
                <a:path w="1828800" h="1625600">
                  <a:moveTo>
                    <a:pt x="884699" y="1155700"/>
                  </a:moveTo>
                  <a:lnTo>
                    <a:pt x="831373" y="1155700"/>
                  </a:lnTo>
                  <a:lnTo>
                    <a:pt x="825561" y="1143000"/>
                  </a:lnTo>
                  <a:lnTo>
                    <a:pt x="890511" y="1143000"/>
                  </a:lnTo>
                  <a:lnTo>
                    <a:pt x="884699" y="1155700"/>
                  </a:lnTo>
                  <a:close/>
                </a:path>
                <a:path w="1828800" h="1625600">
                  <a:moveTo>
                    <a:pt x="865540" y="1625600"/>
                  </a:moveTo>
                  <a:lnTo>
                    <a:pt x="769479" y="1625600"/>
                  </a:lnTo>
                  <a:lnTo>
                    <a:pt x="722178" y="1612900"/>
                  </a:lnTo>
                  <a:lnTo>
                    <a:pt x="912840" y="1612900"/>
                  </a:lnTo>
                  <a:lnTo>
                    <a:pt x="865540" y="1625600"/>
                  </a:lnTo>
                  <a:close/>
                </a:path>
              </a:pathLst>
            </a:custGeom>
            <a:solidFill>
              <a:srgbClr val="00B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85642" y="3512785"/>
            <a:ext cx="3802033" cy="323059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258" y="1254114"/>
            <a:ext cx="142874" cy="142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756" rIns="0" bIns="0" rtlCol="0">
            <a:spAutoFit/>
          </a:bodyPr>
          <a:lstStyle/>
          <a:p>
            <a:pPr marL="1647189">
              <a:lnSpc>
                <a:spcPct val="100000"/>
              </a:lnSpc>
              <a:spcBef>
                <a:spcPts val="135"/>
              </a:spcBef>
            </a:pPr>
            <a:r>
              <a:rPr sz="3600" spc="365" dirty="0"/>
              <a:t>DELIVERABLES</a:t>
            </a:r>
            <a:r>
              <a:rPr sz="3600" spc="-35" dirty="0"/>
              <a:t> </a:t>
            </a:r>
            <a:r>
              <a:rPr sz="3600" spc="-25" dirty="0"/>
              <a:t>II: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258" y="2244714"/>
            <a:ext cx="142874" cy="1428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3520" y="3192452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3520" y="3611552"/>
            <a:ext cx="133350" cy="1333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906883" y="399731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49" y="95249"/>
                </a:moveTo>
                <a:lnTo>
                  <a:pt x="0" y="95249"/>
                </a:lnTo>
                <a:lnTo>
                  <a:pt x="0" y="0"/>
                </a:lnTo>
                <a:lnTo>
                  <a:pt x="95249" y="0"/>
                </a:lnTo>
                <a:lnTo>
                  <a:pt x="95249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6021" y="4464039"/>
            <a:ext cx="17145" cy="28575"/>
          </a:xfrm>
          <a:custGeom>
            <a:avLst/>
            <a:gdLst/>
            <a:ahLst/>
            <a:cxnLst/>
            <a:rect l="l" t="t" r="r" b="b"/>
            <a:pathLst>
              <a:path w="17145" h="28575">
                <a:moveTo>
                  <a:pt x="17021" y="28574"/>
                </a:moveTo>
                <a:lnTo>
                  <a:pt x="0" y="28574"/>
                </a:lnTo>
                <a:lnTo>
                  <a:pt x="0" y="0"/>
                </a:lnTo>
                <a:lnTo>
                  <a:pt x="17021" y="0"/>
                </a:lnTo>
                <a:lnTo>
                  <a:pt x="17021" y="28574"/>
                </a:lnTo>
                <a:close/>
              </a:path>
            </a:pathLst>
          </a:custGeom>
          <a:solidFill>
            <a:srgbClr val="EC1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3520" y="5154602"/>
            <a:ext cx="133350" cy="13334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906883" y="554036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49" y="95249"/>
                </a:moveTo>
                <a:lnTo>
                  <a:pt x="0" y="95249"/>
                </a:lnTo>
                <a:lnTo>
                  <a:pt x="0" y="0"/>
                </a:lnTo>
                <a:lnTo>
                  <a:pt x="95249" y="0"/>
                </a:lnTo>
                <a:lnTo>
                  <a:pt x="95249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4470" y="6259501"/>
            <a:ext cx="133350" cy="13334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906883" y="664526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49" y="95249"/>
                </a:moveTo>
                <a:lnTo>
                  <a:pt x="0" y="95249"/>
                </a:lnTo>
                <a:lnTo>
                  <a:pt x="0" y="0"/>
                </a:lnTo>
                <a:lnTo>
                  <a:pt x="95249" y="0"/>
                </a:lnTo>
                <a:lnTo>
                  <a:pt x="95249" y="95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0703" y="1979983"/>
            <a:ext cx="14380210" cy="6127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220" dirty="0">
                <a:solidFill>
                  <a:srgbClr val="FF0000"/>
                </a:solidFill>
                <a:latin typeface="Trebuchet MS"/>
                <a:cs typeface="Trebuchet MS"/>
              </a:rPr>
              <a:t>Urgent</a:t>
            </a:r>
            <a:r>
              <a:rPr sz="36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spc="180" dirty="0">
                <a:solidFill>
                  <a:srgbClr val="FF0000"/>
                </a:solidFill>
                <a:latin typeface="Trebuchet MS"/>
                <a:cs typeface="Trebuchet MS"/>
              </a:rPr>
              <a:t>Deliverables:</a:t>
            </a:r>
            <a:r>
              <a:rPr sz="36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spc="215" dirty="0">
                <a:latin typeface="Trebuchet MS"/>
                <a:cs typeface="Trebuchet MS"/>
              </a:rPr>
              <a:t>May,</a:t>
            </a:r>
            <a:r>
              <a:rPr sz="3600" b="1" spc="-30" dirty="0">
                <a:latin typeface="Trebuchet MS"/>
                <a:cs typeface="Trebuchet MS"/>
              </a:rPr>
              <a:t> </a:t>
            </a:r>
            <a:r>
              <a:rPr sz="3600" b="1" spc="145" dirty="0">
                <a:latin typeface="Trebuchet MS"/>
                <a:cs typeface="Trebuchet MS"/>
              </a:rPr>
              <a:t>2025:</a:t>
            </a:r>
            <a:endParaRPr sz="3600">
              <a:latin typeface="Trebuchet MS"/>
              <a:cs typeface="Trebuchet MS"/>
            </a:endParaRPr>
          </a:p>
          <a:p>
            <a:pPr marL="537845" marR="4904105">
              <a:lnSpc>
                <a:spcPts val="3300"/>
              </a:lnSpc>
              <a:spcBef>
                <a:spcPts val="3915"/>
              </a:spcBef>
            </a:pPr>
            <a:r>
              <a:rPr sz="3000" spc="165" dirty="0">
                <a:latin typeface="Tahoma"/>
                <a:cs typeface="Tahoma"/>
              </a:rPr>
              <a:t>31/05/2025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-130" dirty="0">
                <a:latin typeface="Tahoma"/>
                <a:cs typeface="Tahoma"/>
              </a:rPr>
              <a:t>-</a:t>
            </a:r>
            <a:r>
              <a:rPr sz="3000" spc="-440" dirty="0">
                <a:latin typeface="Tahoma"/>
                <a:cs typeface="Tahoma"/>
              </a:rPr>
              <a:t>&gt;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D1.2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90" dirty="0">
                <a:latin typeface="Tahoma"/>
                <a:cs typeface="Tahoma"/>
              </a:rPr>
              <a:t>Scientific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85" dirty="0">
                <a:latin typeface="Tahoma"/>
                <a:cs typeface="Tahoma"/>
              </a:rPr>
              <a:t>Deliverable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Del.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60" dirty="0">
                <a:latin typeface="Tahoma"/>
                <a:cs typeface="Tahoma"/>
              </a:rPr>
              <a:t>3 </a:t>
            </a:r>
            <a:r>
              <a:rPr sz="3000" spc="165" dirty="0">
                <a:latin typeface="Tahoma"/>
                <a:cs typeface="Tahoma"/>
              </a:rPr>
              <a:t>31/05/2025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-130" dirty="0">
                <a:latin typeface="Tahoma"/>
                <a:cs typeface="Tahoma"/>
              </a:rPr>
              <a:t>-</a:t>
            </a:r>
            <a:r>
              <a:rPr sz="3000" spc="-440" dirty="0">
                <a:latin typeface="Tahoma"/>
                <a:cs typeface="Tahoma"/>
              </a:rPr>
              <a:t>&gt;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D2.2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90" dirty="0">
                <a:latin typeface="Tahoma"/>
                <a:cs typeface="Tahoma"/>
              </a:rPr>
              <a:t>Scientific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85" dirty="0">
                <a:latin typeface="Tahoma"/>
                <a:cs typeface="Tahoma"/>
              </a:rPr>
              <a:t>Deliverable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Del.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60" dirty="0">
                <a:latin typeface="Tahoma"/>
                <a:cs typeface="Tahoma"/>
              </a:rPr>
              <a:t>4</a:t>
            </a:r>
            <a:endParaRPr sz="3000">
              <a:latin typeface="Tahoma"/>
              <a:cs typeface="Tahoma"/>
            </a:endParaRPr>
          </a:p>
          <a:p>
            <a:pPr marL="716915">
              <a:lnSpc>
                <a:spcPts val="2280"/>
              </a:lnSpc>
            </a:pPr>
            <a:r>
              <a:rPr sz="2300" u="heavy" spc="12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The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0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info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5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for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8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the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3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Scientific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3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Deliverables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0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was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3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requested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6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to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8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the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6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DCs</a:t>
            </a:r>
            <a:r>
              <a:rPr sz="2300" u="heavy" spc="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2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on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6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April</a:t>
            </a:r>
            <a:r>
              <a:rPr sz="2300" spc="65" dirty="0">
                <a:solidFill>
                  <a:srgbClr val="EC1F23"/>
                </a:solidFill>
                <a:latin typeface="Tahoma"/>
                <a:cs typeface="Tahoma"/>
              </a:rPr>
              <a:t>,</a:t>
            </a:r>
            <a:r>
              <a:rPr sz="2300" u="heavy" spc="32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7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8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3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and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b="1" u="heavy" spc="5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the</a:t>
            </a:r>
            <a:r>
              <a:rPr sz="2300" b="1" u="heavy" spc="-2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u="heavy" spc="12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deadline</a:t>
            </a:r>
            <a:r>
              <a:rPr sz="2300" b="1" u="heavy" spc="-2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u="heavy" spc="6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is</a:t>
            </a:r>
            <a:endParaRPr sz="2300">
              <a:latin typeface="Trebuchet MS"/>
              <a:cs typeface="Trebuchet MS"/>
            </a:endParaRPr>
          </a:p>
          <a:p>
            <a:pPr marL="716915">
              <a:lnSpc>
                <a:spcPts val="2620"/>
              </a:lnSpc>
            </a:pPr>
            <a:r>
              <a:rPr sz="2300" b="1" u="heavy" spc="9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Ma</a:t>
            </a:r>
            <a:r>
              <a:rPr sz="2300" b="1" spc="95" dirty="0">
                <a:solidFill>
                  <a:srgbClr val="EC1F23"/>
                </a:solidFill>
                <a:latin typeface="Trebuchet MS"/>
                <a:cs typeface="Trebuchet MS"/>
              </a:rPr>
              <a:t>y,</a:t>
            </a:r>
            <a:r>
              <a:rPr sz="2300" b="1" u="heavy" spc="24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u="heavy" spc="-2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15.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300">
              <a:latin typeface="Trebuchet MS"/>
              <a:cs typeface="Trebuchet MS"/>
            </a:endParaRPr>
          </a:p>
          <a:p>
            <a:pPr marL="537845">
              <a:lnSpc>
                <a:spcPts val="3465"/>
              </a:lnSpc>
            </a:pPr>
            <a:r>
              <a:rPr sz="3000" spc="165" dirty="0">
                <a:latin typeface="Tahoma"/>
                <a:cs typeface="Tahoma"/>
              </a:rPr>
              <a:t>31/05/2025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-130" dirty="0">
                <a:latin typeface="Tahoma"/>
                <a:cs typeface="Tahoma"/>
              </a:rPr>
              <a:t>-</a:t>
            </a:r>
            <a:r>
              <a:rPr sz="3000" spc="-440" dirty="0">
                <a:latin typeface="Tahoma"/>
                <a:cs typeface="Tahoma"/>
              </a:rPr>
              <a:t>&gt;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D5.3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190" dirty="0">
                <a:latin typeface="Tahoma"/>
                <a:cs typeface="Tahoma"/>
              </a:rPr>
              <a:t>Training</a:t>
            </a:r>
            <a:r>
              <a:rPr sz="3000" spc="20" dirty="0">
                <a:latin typeface="Tahoma"/>
                <a:cs typeface="Tahoma"/>
              </a:rPr>
              <a:t> </a:t>
            </a:r>
            <a:r>
              <a:rPr sz="3000" spc="204" dirty="0">
                <a:latin typeface="Tahoma"/>
                <a:cs typeface="Tahoma"/>
              </a:rPr>
              <a:t>del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6.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235" dirty="0">
                <a:latin typeface="Tahoma"/>
                <a:cs typeface="Tahoma"/>
              </a:rPr>
              <a:t>CS3</a:t>
            </a:r>
            <a:endParaRPr sz="3000">
              <a:latin typeface="Tahoma"/>
              <a:cs typeface="Tahoma"/>
            </a:endParaRPr>
          </a:p>
          <a:p>
            <a:pPr marL="716915">
              <a:lnSpc>
                <a:spcPts val="2625"/>
              </a:lnSpc>
            </a:pPr>
            <a:r>
              <a:rPr sz="2300" u="heavy" spc="12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The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0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info</a:t>
            </a:r>
            <a:r>
              <a:rPr sz="2300" u="heavy" spc="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5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for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8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the</a:t>
            </a:r>
            <a:r>
              <a:rPr sz="2300" u="heavy" spc="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8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CS3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0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was</a:t>
            </a:r>
            <a:r>
              <a:rPr sz="2300" u="heavy" spc="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6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already</a:t>
            </a:r>
            <a:r>
              <a:rPr sz="2300" u="heavy" spc="49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3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asked</a:t>
            </a:r>
            <a:r>
              <a:rPr sz="2300" u="heavy" spc="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6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to</a:t>
            </a:r>
            <a:r>
              <a:rPr sz="2300" u="heavy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3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Fabrizio</a:t>
            </a:r>
            <a:r>
              <a:rPr sz="2300" u="heavy" spc="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8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ahoma"/>
                <a:cs typeface="Tahoma"/>
              </a:rPr>
              <a:t>Sisinni</a:t>
            </a:r>
            <a:r>
              <a:rPr sz="2300" spc="80" dirty="0">
                <a:solidFill>
                  <a:srgbClr val="EC1F23"/>
                </a:solidFill>
                <a:latin typeface="Tahoma"/>
                <a:cs typeface="Tahoma"/>
              </a:rPr>
              <a:t>,</a:t>
            </a:r>
            <a:r>
              <a:rPr sz="2300" u="heavy" spc="27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u="heavy" spc="13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please</a:t>
            </a:r>
            <a:r>
              <a:rPr sz="2300" b="1" u="heavy" spc="-25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u="heavy" spc="9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before</a:t>
            </a:r>
            <a:r>
              <a:rPr sz="2300" b="1" u="heavy" spc="-2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u="heavy" spc="70" dirty="0">
                <a:solidFill>
                  <a:srgbClr val="EC1F23"/>
                </a:solidFill>
                <a:uFill>
                  <a:solidFill>
                    <a:srgbClr val="EC1F23"/>
                  </a:solidFill>
                </a:uFill>
                <a:latin typeface="Trebuchet MS"/>
                <a:cs typeface="Trebuchet MS"/>
              </a:rPr>
              <a:t>20/05/25.</a:t>
            </a:r>
            <a:endParaRPr sz="2300">
              <a:latin typeface="Trebuchet MS"/>
              <a:cs typeface="Trebuchet MS"/>
            </a:endParaRPr>
          </a:p>
          <a:p>
            <a:pPr marL="522605">
              <a:lnSpc>
                <a:spcPts val="3465"/>
              </a:lnSpc>
              <a:spcBef>
                <a:spcPts val="2615"/>
              </a:spcBef>
            </a:pPr>
            <a:r>
              <a:rPr sz="3000" spc="155" dirty="0">
                <a:latin typeface="Tahoma"/>
                <a:cs typeface="Tahoma"/>
              </a:rPr>
              <a:t>31/05/2025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-140" dirty="0">
                <a:latin typeface="Tahoma"/>
                <a:cs typeface="Tahoma"/>
              </a:rPr>
              <a:t>-</a:t>
            </a:r>
            <a:r>
              <a:rPr sz="3000" spc="-459" dirty="0">
                <a:latin typeface="Tahoma"/>
                <a:cs typeface="Tahoma"/>
              </a:rPr>
              <a:t>&gt;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D6.4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114" dirty="0">
                <a:latin typeface="Tahoma"/>
                <a:cs typeface="Tahoma"/>
              </a:rPr>
              <a:t>Del1.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195" dirty="0">
                <a:latin typeface="Tahoma"/>
                <a:cs typeface="Tahoma"/>
              </a:rPr>
              <a:t>Workshop</a:t>
            </a:r>
            <a:endParaRPr sz="3000">
              <a:latin typeface="Tahoma"/>
              <a:cs typeface="Tahoma"/>
            </a:endParaRPr>
          </a:p>
          <a:p>
            <a:pPr marL="716915">
              <a:lnSpc>
                <a:spcPts val="2625"/>
              </a:lnSpc>
            </a:pPr>
            <a:r>
              <a:rPr sz="2300" u="heavy" spc="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The</a:t>
            </a:r>
            <a:r>
              <a:rPr sz="23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info</a:t>
            </a:r>
            <a:r>
              <a:rPr sz="23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for</a:t>
            </a:r>
            <a:r>
              <a:rPr sz="23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the</a:t>
            </a:r>
            <a:r>
              <a:rPr sz="23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D6.4</a:t>
            </a:r>
            <a:r>
              <a:rPr sz="23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was</a:t>
            </a:r>
            <a:r>
              <a:rPr sz="23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already</a:t>
            </a:r>
            <a:r>
              <a:rPr sz="2300" u="heavy" spc="4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asked</a:t>
            </a:r>
            <a:r>
              <a:rPr sz="23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to</a:t>
            </a:r>
            <a:r>
              <a:rPr sz="23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C.</a:t>
            </a:r>
            <a:r>
              <a:rPr sz="23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Ma</a:t>
            </a:r>
            <a:r>
              <a:rPr sz="2300" spc="125" dirty="0">
                <a:solidFill>
                  <a:srgbClr val="FF0000"/>
                </a:solidFill>
                <a:latin typeface="Tahoma"/>
                <a:cs typeface="Tahoma"/>
              </a:rPr>
              <a:t>j</a:t>
            </a:r>
            <a:r>
              <a:rPr sz="2300" u="heavy" spc="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enz</a:t>
            </a:r>
            <a:r>
              <a:rPr sz="23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and</a:t>
            </a:r>
            <a:r>
              <a:rPr sz="23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F.</a:t>
            </a:r>
            <a:r>
              <a:rPr sz="23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230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Sisinni</a:t>
            </a:r>
            <a:r>
              <a:rPr sz="2300" spc="80" dirty="0">
                <a:solidFill>
                  <a:srgbClr val="FF0000"/>
                </a:solidFill>
                <a:latin typeface="Tahoma"/>
                <a:cs typeface="Tahoma"/>
              </a:rPr>
              <a:t>,</a:t>
            </a:r>
            <a:r>
              <a:rPr sz="2300" u="heavy" spc="2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u="heavy" spc="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please</a:t>
            </a:r>
            <a:r>
              <a:rPr sz="23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u="heavy" spc="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before</a:t>
            </a:r>
            <a:r>
              <a:rPr sz="23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u="heavy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20/05/25.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2300">
              <a:latin typeface="Trebuchet MS"/>
              <a:cs typeface="Trebuchet MS"/>
            </a:endParaRPr>
          </a:p>
          <a:p>
            <a:pPr marL="1353820">
              <a:lnSpc>
                <a:spcPct val="100000"/>
              </a:lnSpc>
            </a:pPr>
            <a:r>
              <a:rPr sz="3000" spc="165" dirty="0">
                <a:latin typeface="Tahoma"/>
                <a:cs typeface="Tahoma"/>
              </a:rPr>
              <a:t>30/09/2025</a:t>
            </a:r>
            <a:r>
              <a:rPr sz="3000" spc="10" dirty="0">
                <a:latin typeface="Tahoma"/>
                <a:cs typeface="Tahoma"/>
              </a:rPr>
              <a:t> </a:t>
            </a:r>
            <a:r>
              <a:rPr sz="3000" spc="-130" dirty="0">
                <a:latin typeface="Tahoma"/>
                <a:cs typeface="Tahoma"/>
              </a:rPr>
              <a:t>-</a:t>
            </a:r>
            <a:r>
              <a:rPr sz="3000" spc="-440" dirty="0">
                <a:latin typeface="Tahoma"/>
                <a:cs typeface="Tahoma"/>
              </a:rPr>
              <a:t>&gt;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125" dirty="0">
                <a:latin typeface="Tahoma"/>
                <a:cs typeface="Tahoma"/>
              </a:rPr>
              <a:t>D7.2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185" dirty="0">
                <a:latin typeface="Tahoma"/>
                <a:cs typeface="Tahoma"/>
              </a:rPr>
              <a:t>Outreach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130" dirty="0">
                <a:latin typeface="Tahoma"/>
                <a:cs typeface="Tahoma"/>
              </a:rPr>
              <a:t>Del.2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240" dirty="0">
                <a:latin typeface="Tahoma"/>
                <a:cs typeface="Tahoma"/>
              </a:rPr>
              <a:t>Public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175" dirty="0">
                <a:latin typeface="Tahoma"/>
                <a:cs typeface="Tahoma"/>
              </a:rPr>
              <a:t>Talks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-265" dirty="0">
                <a:latin typeface="Tahoma"/>
                <a:cs typeface="Tahoma"/>
              </a:rPr>
              <a:t>-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Art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190" dirty="0">
                <a:latin typeface="Tahoma"/>
                <a:cs typeface="Tahoma"/>
              </a:rPr>
              <a:t>Contest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86605" y="97389"/>
            <a:ext cx="6717817" cy="138637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540062" y="7504598"/>
            <a:ext cx="1133475" cy="847090"/>
            <a:chOff x="2540062" y="7504598"/>
            <a:chExt cx="1133475" cy="847090"/>
          </a:xfrm>
        </p:grpSpPr>
        <p:sp>
          <p:nvSpPr>
            <p:cNvPr id="16" name="object 16"/>
            <p:cNvSpPr/>
            <p:nvPr/>
          </p:nvSpPr>
          <p:spPr>
            <a:xfrm>
              <a:off x="2800081" y="7525664"/>
              <a:ext cx="839469" cy="181610"/>
            </a:xfrm>
            <a:custGeom>
              <a:avLst/>
              <a:gdLst/>
              <a:ahLst/>
              <a:cxnLst/>
              <a:rect l="l" t="t" r="r" b="b"/>
              <a:pathLst>
                <a:path w="839470" h="181609">
                  <a:moveTo>
                    <a:pt x="784591" y="181287"/>
                  </a:moveTo>
                  <a:lnTo>
                    <a:pt x="27430" y="181287"/>
                  </a:lnTo>
                  <a:lnTo>
                    <a:pt x="15461" y="178358"/>
                  </a:lnTo>
                  <a:lnTo>
                    <a:pt x="6149" y="170527"/>
                  </a:lnTo>
                  <a:lnTo>
                    <a:pt x="619" y="159229"/>
                  </a:lnTo>
                  <a:lnTo>
                    <a:pt x="0" y="145897"/>
                  </a:lnTo>
                  <a:lnTo>
                    <a:pt x="19042" y="25115"/>
                  </a:lnTo>
                  <a:lnTo>
                    <a:pt x="22371" y="15026"/>
                  </a:lnTo>
                  <a:lnTo>
                    <a:pt x="28506" y="7077"/>
                  </a:lnTo>
                  <a:lnTo>
                    <a:pt x="36767" y="1869"/>
                  </a:lnTo>
                  <a:lnTo>
                    <a:pt x="46472" y="0"/>
                  </a:lnTo>
                  <a:lnTo>
                    <a:pt x="811794" y="0"/>
                  </a:lnTo>
                  <a:lnTo>
                    <a:pt x="824170" y="3185"/>
                  </a:lnTo>
                  <a:lnTo>
                    <a:pt x="833614" y="11615"/>
                  </a:lnTo>
                  <a:lnTo>
                    <a:pt x="838891" y="23599"/>
                  </a:lnTo>
                  <a:lnTo>
                    <a:pt x="838771" y="37444"/>
                  </a:lnTo>
                  <a:lnTo>
                    <a:pt x="811568" y="158226"/>
                  </a:lnTo>
                  <a:lnTo>
                    <a:pt x="784591" y="181287"/>
                  </a:lnTo>
                  <a:close/>
                </a:path>
              </a:pathLst>
            </a:custGeom>
            <a:solidFill>
              <a:srgbClr val="D04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0062" y="7504598"/>
              <a:ext cx="1133475" cy="847090"/>
            </a:xfrm>
            <a:custGeom>
              <a:avLst/>
              <a:gdLst/>
              <a:ahLst/>
              <a:cxnLst/>
              <a:rect l="l" t="t" r="r" b="b"/>
              <a:pathLst>
                <a:path w="1133475" h="847090">
                  <a:moveTo>
                    <a:pt x="499862" y="57149"/>
                  </a:moveTo>
                  <a:lnTo>
                    <a:pt x="490114" y="57149"/>
                  </a:lnTo>
                  <a:lnTo>
                    <a:pt x="504428" y="30479"/>
                  </a:lnTo>
                  <a:lnTo>
                    <a:pt x="525734" y="11429"/>
                  </a:lnTo>
                  <a:lnTo>
                    <a:pt x="551672" y="0"/>
                  </a:lnTo>
                  <a:lnTo>
                    <a:pt x="579885" y="1269"/>
                  </a:lnTo>
                  <a:lnTo>
                    <a:pt x="598988" y="7619"/>
                  </a:lnTo>
                  <a:lnTo>
                    <a:pt x="602201" y="10159"/>
                  </a:lnTo>
                  <a:lnTo>
                    <a:pt x="553897" y="10159"/>
                  </a:lnTo>
                  <a:lnTo>
                    <a:pt x="531628" y="17779"/>
                  </a:lnTo>
                  <a:lnTo>
                    <a:pt x="512971" y="34289"/>
                  </a:lnTo>
                  <a:lnTo>
                    <a:pt x="499862" y="57149"/>
                  </a:lnTo>
                  <a:close/>
                </a:path>
                <a:path w="1133475" h="847090">
                  <a:moveTo>
                    <a:pt x="689379" y="57149"/>
                  </a:moveTo>
                  <a:lnTo>
                    <a:pt x="679404" y="57149"/>
                  </a:lnTo>
                  <a:lnTo>
                    <a:pt x="693658" y="30479"/>
                  </a:lnTo>
                  <a:lnTo>
                    <a:pt x="715052" y="10159"/>
                  </a:lnTo>
                  <a:lnTo>
                    <a:pt x="741122" y="0"/>
                  </a:lnTo>
                  <a:lnTo>
                    <a:pt x="769402" y="0"/>
                  </a:lnTo>
                  <a:lnTo>
                    <a:pt x="788540" y="7619"/>
                  </a:lnTo>
                  <a:lnTo>
                    <a:pt x="790154" y="8889"/>
                  </a:lnTo>
                  <a:lnTo>
                    <a:pt x="743286" y="8889"/>
                  </a:lnTo>
                  <a:lnTo>
                    <a:pt x="720975" y="17779"/>
                  </a:lnTo>
                  <a:lnTo>
                    <a:pt x="702361" y="34289"/>
                  </a:lnTo>
                  <a:lnTo>
                    <a:pt x="689379" y="57149"/>
                  </a:lnTo>
                  <a:close/>
                </a:path>
                <a:path w="1133475" h="847090">
                  <a:moveTo>
                    <a:pt x="877763" y="57149"/>
                  </a:moveTo>
                  <a:lnTo>
                    <a:pt x="868015" y="57149"/>
                  </a:lnTo>
                  <a:lnTo>
                    <a:pt x="882272" y="30479"/>
                  </a:lnTo>
                  <a:lnTo>
                    <a:pt x="903691" y="10159"/>
                  </a:lnTo>
                  <a:lnTo>
                    <a:pt x="929828" y="0"/>
                  </a:lnTo>
                  <a:lnTo>
                    <a:pt x="958239" y="0"/>
                  </a:lnTo>
                  <a:lnTo>
                    <a:pt x="977505" y="6349"/>
                  </a:lnTo>
                  <a:lnTo>
                    <a:pt x="980742" y="8889"/>
                  </a:lnTo>
                  <a:lnTo>
                    <a:pt x="931957" y="8889"/>
                  </a:lnTo>
                  <a:lnTo>
                    <a:pt x="909500" y="17779"/>
                  </a:lnTo>
                  <a:lnTo>
                    <a:pt x="890783" y="34289"/>
                  </a:lnTo>
                  <a:lnTo>
                    <a:pt x="877763" y="57149"/>
                  </a:lnTo>
                  <a:close/>
                </a:path>
                <a:path w="1133475" h="847090">
                  <a:moveTo>
                    <a:pt x="312385" y="57149"/>
                  </a:moveTo>
                  <a:lnTo>
                    <a:pt x="302411" y="57149"/>
                  </a:lnTo>
                  <a:lnTo>
                    <a:pt x="316721" y="30479"/>
                  </a:lnTo>
                  <a:lnTo>
                    <a:pt x="338002" y="11429"/>
                  </a:lnTo>
                  <a:lnTo>
                    <a:pt x="363873" y="1269"/>
                  </a:lnTo>
                  <a:lnTo>
                    <a:pt x="391955" y="1269"/>
                  </a:lnTo>
                  <a:lnTo>
                    <a:pt x="410930" y="8889"/>
                  </a:lnTo>
                  <a:lnTo>
                    <a:pt x="412710" y="10159"/>
                  </a:lnTo>
                  <a:lnTo>
                    <a:pt x="366133" y="10159"/>
                  </a:lnTo>
                  <a:lnTo>
                    <a:pt x="344009" y="19049"/>
                  </a:lnTo>
                  <a:lnTo>
                    <a:pt x="325456" y="34289"/>
                  </a:lnTo>
                  <a:lnTo>
                    <a:pt x="312385" y="57149"/>
                  </a:lnTo>
                  <a:close/>
                </a:path>
                <a:path w="1133475" h="847090">
                  <a:moveTo>
                    <a:pt x="825169" y="57149"/>
                  </a:moveTo>
                  <a:lnTo>
                    <a:pt x="815421" y="57149"/>
                  </a:lnTo>
                  <a:lnTo>
                    <a:pt x="808199" y="40639"/>
                  </a:lnTo>
                  <a:lnTo>
                    <a:pt x="797428" y="26669"/>
                  </a:lnTo>
                  <a:lnTo>
                    <a:pt x="783638" y="15239"/>
                  </a:lnTo>
                  <a:lnTo>
                    <a:pt x="767362" y="8889"/>
                  </a:lnTo>
                  <a:lnTo>
                    <a:pt x="790154" y="8889"/>
                  </a:lnTo>
                  <a:lnTo>
                    <a:pt x="804682" y="20319"/>
                  </a:lnTo>
                  <a:lnTo>
                    <a:pt x="817125" y="36829"/>
                  </a:lnTo>
                  <a:lnTo>
                    <a:pt x="825169" y="57149"/>
                  </a:lnTo>
                  <a:close/>
                </a:path>
                <a:path w="1133475" h="847090">
                  <a:moveTo>
                    <a:pt x="1014006" y="57149"/>
                  </a:moveTo>
                  <a:lnTo>
                    <a:pt x="1004258" y="57149"/>
                  </a:lnTo>
                  <a:lnTo>
                    <a:pt x="997132" y="39369"/>
                  </a:lnTo>
                  <a:lnTo>
                    <a:pt x="986349" y="25399"/>
                  </a:lnTo>
                  <a:lnTo>
                    <a:pt x="972507" y="15239"/>
                  </a:lnTo>
                  <a:lnTo>
                    <a:pt x="956199" y="8889"/>
                  </a:lnTo>
                  <a:lnTo>
                    <a:pt x="980742" y="8889"/>
                  </a:lnTo>
                  <a:lnTo>
                    <a:pt x="993689" y="19049"/>
                  </a:lnTo>
                  <a:lnTo>
                    <a:pt x="1006090" y="36829"/>
                  </a:lnTo>
                  <a:lnTo>
                    <a:pt x="1014006" y="57149"/>
                  </a:lnTo>
                  <a:close/>
                </a:path>
                <a:path w="1133475" h="847090">
                  <a:moveTo>
                    <a:pt x="447495" y="57149"/>
                  </a:moveTo>
                  <a:lnTo>
                    <a:pt x="437748" y="57149"/>
                  </a:lnTo>
                  <a:lnTo>
                    <a:pt x="430401" y="40639"/>
                  </a:lnTo>
                  <a:lnTo>
                    <a:pt x="419612" y="26669"/>
                  </a:lnTo>
                  <a:lnTo>
                    <a:pt x="405932" y="16509"/>
                  </a:lnTo>
                  <a:lnTo>
                    <a:pt x="389915" y="10159"/>
                  </a:lnTo>
                  <a:lnTo>
                    <a:pt x="412710" y="10159"/>
                  </a:lnTo>
                  <a:lnTo>
                    <a:pt x="426951" y="20319"/>
                  </a:lnTo>
                  <a:lnTo>
                    <a:pt x="439359" y="36829"/>
                  </a:lnTo>
                  <a:lnTo>
                    <a:pt x="447495" y="57149"/>
                  </a:lnTo>
                  <a:close/>
                </a:path>
                <a:path w="1133475" h="847090">
                  <a:moveTo>
                    <a:pt x="635426" y="57149"/>
                  </a:moveTo>
                  <a:lnTo>
                    <a:pt x="625678" y="57149"/>
                  </a:lnTo>
                  <a:lnTo>
                    <a:pt x="618459" y="40639"/>
                  </a:lnTo>
                  <a:lnTo>
                    <a:pt x="607712" y="26669"/>
                  </a:lnTo>
                  <a:lnTo>
                    <a:pt x="593990" y="16509"/>
                  </a:lnTo>
                  <a:lnTo>
                    <a:pt x="577845" y="10159"/>
                  </a:lnTo>
                  <a:lnTo>
                    <a:pt x="602201" y="10159"/>
                  </a:lnTo>
                  <a:lnTo>
                    <a:pt x="615051" y="20319"/>
                  </a:lnTo>
                  <a:lnTo>
                    <a:pt x="627417" y="36829"/>
                  </a:lnTo>
                  <a:lnTo>
                    <a:pt x="635426" y="57149"/>
                  </a:lnTo>
                  <a:close/>
                </a:path>
                <a:path w="1133475" h="847090">
                  <a:moveTo>
                    <a:pt x="856907" y="760729"/>
                  </a:moveTo>
                  <a:lnTo>
                    <a:pt x="0" y="760729"/>
                  </a:lnTo>
                  <a:lnTo>
                    <a:pt x="5894" y="754379"/>
                  </a:lnTo>
                  <a:lnTo>
                    <a:pt x="39841" y="704849"/>
                  </a:lnTo>
                  <a:lnTo>
                    <a:pt x="70585" y="652779"/>
                  </a:lnTo>
                  <a:lnTo>
                    <a:pt x="98256" y="595629"/>
                  </a:lnTo>
                  <a:lnTo>
                    <a:pt x="122982" y="537209"/>
                  </a:lnTo>
                  <a:lnTo>
                    <a:pt x="144891" y="477519"/>
                  </a:lnTo>
                  <a:lnTo>
                    <a:pt x="164112" y="419099"/>
                  </a:lnTo>
                  <a:lnTo>
                    <a:pt x="180774" y="360679"/>
                  </a:lnTo>
                  <a:lnTo>
                    <a:pt x="195004" y="304799"/>
                  </a:lnTo>
                  <a:lnTo>
                    <a:pt x="206932" y="252729"/>
                  </a:lnTo>
                  <a:lnTo>
                    <a:pt x="216686" y="205739"/>
                  </a:lnTo>
                  <a:lnTo>
                    <a:pt x="224395" y="163829"/>
                  </a:lnTo>
                  <a:lnTo>
                    <a:pt x="234191" y="102869"/>
                  </a:lnTo>
                  <a:lnTo>
                    <a:pt x="240296" y="57149"/>
                  </a:lnTo>
                  <a:lnTo>
                    <a:pt x="1074307" y="57149"/>
                  </a:lnTo>
                  <a:lnTo>
                    <a:pt x="1073400" y="62229"/>
                  </a:lnTo>
                  <a:lnTo>
                    <a:pt x="1073692" y="66039"/>
                  </a:lnTo>
                  <a:lnTo>
                    <a:pt x="309211" y="66039"/>
                  </a:lnTo>
                  <a:lnTo>
                    <a:pt x="308985" y="67309"/>
                  </a:lnTo>
                  <a:lnTo>
                    <a:pt x="248457" y="67309"/>
                  </a:lnTo>
                  <a:lnTo>
                    <a:pt x="246644" y="81279"/>
                  </a:lnTo>
                  <a:lnTo>
                    <a:pt x="245273" y="92709"/>
                  </a:lnTo>
                  <a:lnTo>
                    <a:pt x="240948" y="121919"/>
                  </a:lnTo>
                  <a:lnTo>
                    <a:pt x="233350" y="167639"/>
                  </a:lnTo>
                  <a:lnTo>
                    <a:pt x="222161" y="226059"/>
                  </a:lnTo>
                  <a:lnTo>
                    <a:pt x="1030815" y="226059"/>
                  </a:lnTo>
                  <a:lnTo>
                    <a:pt x="1028229" y="234949"/>
                  </a:lnTo>
                  <a:lnTo>
                    <a:pt x="220120" y="234949"/>
                  </a:lnTo>
                  <a:lnTo>
                    <a:pt x="210946" y="276859"/>
                  </a:lnTo>
                  <a:lnTo>
                    <a:pt x="200186" y="322579"/>
                  </a:lnTo>
                  <a:lnTo>
                    <a:pt x="187763" y="369569"/>
                  </a:lnTo>
                  <a:lnTo>
                    <a:pt x="173597" y="419099"/>
                  </a:lnTo>
                  <a:lnTo>
                    <a:pt x="157611" y="469899"/>
                  </a:lnTo>
                  <a:lnTo>
                    <a:pt x="139724" y="519429"/>
                  </a:lnTo>
                  <a:lnTo>
                    <a:pt x="119859" y="570229"/>
                  </a:lnTo>
                  <a:lnTo>
                    <a:pt x="97937" y="618489"/>
                  </a:lnTo>
                  <a:lnTo>
                    <a:pt x="73880" y="665479"/>
                  </a:lnTo>
                  <a:lnTo>
                    <a:pt x="47607" y="709929"/>
                  </a:lnTo>
                  <a:lnTo>
                    <a:pt x="19042" y="751839"/>
                  </a:lnTo>
                  <a:lnTo>
                    <a:pt x="860263" y="751839"/>
                  </a:lnTo>
                  <a:lnTo>
                    <a:pt x="856907" y="760729"/>
                  </a:lnTo>
                  <a:close/>
                </a:path>
                <a:path w="1133475" h="847090">
                  <a:moveTo>
                    <a:pt x="1030815" y="226059"/>
                  </a:moveTo>
                  <a:lnTo>
                    <a:pt x="1021714" y="226059"/>
                  </a:lnTo>
                  <a:lnTo>
                    <a:pt x="1035082" y="179069"/>
                  </a:lnTo>
                  <a:lnTo>
                    <a:pt x="1046707" y="135889"/>
                  </a:lnTo>
                  <a:lnTo>
                    <a:pt x="1056207" y="99059"/>
                  </a:lnTo>
                  <a:lnTo>
                    <a:pt x="1063199" y="67309"/>
                  </a:lnTo>
                  <a:lnTo>
                    <a:pt x="487394" y="67309"/>
                  </a:lnTo>
                  <a:lnTo>
                    <a:pt x="487394" y="66039"/>
                  </a:lnTo>
                  <a:lnTo>
                    <a:pt x="1073692" y="66039"/>
                  </a:lnTo>
                  <a:lnTo>
                    <a:pt x="1078552" y="129539"/>
                  </a:lnTo>
                  <a:lnTo>
                    <a:pt x="1061159" y="129539"/>
                  </a:lnTo>
                  <a:lnTo>
                    <a:pt x="1048720" y="198119"/>
                  </a:lnTo>
                  <a:lnTo>
                    <a:pt x="1038943" y="198119"/>
                  </a:lnTo>
                  <a:lnTo>
                    <a:pt x="1030815" y="226059"/>
                  </a:lnTo>
                  <a:close/>
                </a:path>
                <a:path w="1133475" h="847090">
                  <a:moveTo>
                    <a:pt x="355684" y="167639"/>
                  </a:moveTo>
                  <a:lnTo>
                    <a:pt x="317397" y="143509"/>
                  </a:lnTo>
                  <a:lnTo>
                    <a:pt x="298188" y="100329"/>
                  </a:lnTo>
                  <a:lnTo>
                    <a:pt x="297370" y="83819"/>
                  </a:lnTo>
                  <a:lnTo>
                    <a:pt x="299464" y="67309"/>
                  </a:lnTo>
                  <a:lnTo>
                    <a:pt x="308985" y="67309"/>
                  </a:lnTo>
                  <a:lnTo>
                    <a:pt x="308531" y="69849"/>
                  </a:lnTo>
                  <a:lnTo>
                    <a:pt x="306647" y="83819"/>
                  </a:lnTo>
                  <a:lnTo>
                    <a:pt x="307335" y="97789"/>
                  </a:lnTo>
                  <a:lnTo>
                    <a:pt x="307398" y="99059"/>
                  </a:lnTo>
                  <a:lnTo>
                    <a:pt x="310699" y="113029"/>
                  </a:lnTo>
                  <a:lnTo>
                    <a:pt x="334120" y="147319"/>
                  </a:lnTo>
                  <a:lnTo>
                    <a:pt x="357724" y="157479"/>
                  </a:lnTo>
                  <a:lnTo>
                    <a:pt x="355684" y="167639"/>
                  </a:lnTo>
                  <a:close/>
                </a:path>
                <a:path w="1133475" h="847090">
                  <a:moveTo>
                    <a:pt x="543387" y="166369"/>
                  </a:moveTo>
                  <a:lnTo>
                    <a:pt x="505101" y="143509"/>
                  </a:lnTo>
                  <a:lnTo>
                    <a:pt x="485892" y="100329"/>
                  </a:lnTo>
                  <a:lnTo>
                    <a:pt x="485074" y="83819"/>
                  </a:lnTo>
                  <a:lnTo>
                    <a:pt x="487167" y="67309"/>
                  </a:lnTo>
                  <a:lnTo>
                    <a:pt x="496688" y="67309"/>
                  </a:lnTo>
                  <a:lnTo>
                    <a:pt x="496235" y="69849"/>
                  </a:lnTo>
                  <a:lnTo>
                    <a:pt x="494350" y="83819"/>
                  </a:lnTo>
                  <a:lnTo>
                    <a:pt x="495039" y="97789"/>
                  </a:lnTo>
                  <a:lnTo>
                    <a:pt x="495101" y="99059"/>
                  </a:lnTo>
                  <a:lnTo>
                    <a:pt x="498403" y="113029"/>
                  </a:lnTo>
                  <a:lnTo>
                    <a:pt x="521738" y="146049"/>
                  </a:lnTo>
                  <a:lnTo>
                    <a:pt x="545428" y="157479"/>
                  </a:lnTo>
                  <a:lnTo>
                    <a:pt x="543387" y="166369"/>
                  </a:lnTo>
                  <a:close/>
                </a:path>
                <a:path w="1133475" h="847090">
                  <a:moveTo>
                    <a:pt x="733131" y="166369"/>
                  </a:moveTo>
                  <a:lnTo>
                    <a:pt x="705598" y="153669"/>
                  </a:lnTo>
                  <a:lnTo>
                    <a:pt x="685780" y="130809"/>
                  </a:lnTo>
                  <a:lnTo>
                    <a:pt x="675526" y="100329"/>
                  </a:lnTo>
                  <a:lnTo>
                    <a:pt x="676595" y="69849"/>
                  </a:lnTo>
                  <a:lnTo>
                    <a:pt x="676684" y="67309"/>
                  </a:lnTo>
                  <a:lnTo>
                    <a:pt x="686432" y="67309"/>
                  </a:lnTo>
                  <a:lnTo>
                    <a:pt x="685979" y="68579"/>
                  </a:lnTo>
                  <a:lnTo>
                    <a:pt x="684913" y="97789"/>
                  </a:lnTo>
                  <a:lnTo>
                    <a:pt x="684866" y="99059"/>
                  </a:lnTo>
                  <a:lnTo>
                    <a:pt x="693743" y="125729"/>
                  </a:lnTo>
                  <a:lnTo>
                    <a:pt x="711035" y="146049"/>
                  </a:lnTo>
                  <a:lnTo>
                    <a:pt x="735171" y="157479"/>
                  </a:lnTo>
                  <a:lnTo>
                    <a:pt x="733131" y="166369"/>
                  </a:lnTo>
                  <a:close/>
                </a:path>
                <a:path w="1133475" h="847090">
                  <a:moveTo>
                    <a:pt x="921741" y="165099"/>
                  </a:moveTo>
                  <a:lnTo>
                    <a:pt x="883455" y="142239"/>
                  </a:lnTo>
                  <a:lnTo>
                    <a:pt x="864217" y="99059"/>
                  </a:lnTo>
                  <a:lnTo>
                    <a:pt x="863332" y="83819"/>
                  </a:lnTo>
                  <a:lnTo>
                    <a:pt x="865294" y="67309"/>
                  </a:lnTo>
                  <a:lnTo>
                    <a:pt x="874589" y="67309"/>
                  </a:lnTo>
                  <a:lnTo>
                    <a:pt x="874589" y="68579"/>
                  </a:lnTo>
                  <a:lnTo>
                    <a:pt x="872704" y="82549"/>
                  </a:lnTo>
                  <a:lnTo>
                    <a:pt x="873455" y="97789"/>
                  </a:lnTo>
                  <a:lnTo>
                    <a:pt x="890436" y="135889"/>
                  </a:lnTo>
                  <a:lnTo>
                    <a:pt x="923782" y="156209"/>
                  </a:lnTo>
                  <a:lnTo>
                    <a:pt x="921741" y="165099"/>
                  </a:lnTo>
                  <a:close/>
                </a:path>
                <a:path w="1133475" h="847090">
                  <a:moveTo>
                    <a:pt x="1040530" y="838199"/>
                  </a:moveTo>
                  <a:lnTo>
                    <a:pt x="1031008" y="838199"/>
                  </a:lnTo>
                  <a:lnTo>
                    <a:pt x="1061105" y="130809"/>
                  </a:lnTo>
                  <a:lnTo>
                    <a:pt x="1061159" y="129539"/>
                  </a:lnTo>
                  <a:lnTo>
                    <a:pt x="1078552" y="129539"/>
                  </a:lnTo>
                  <a:lnTo>
                    <a:pt x="1079427" y="140969"/>
                  </a:lnTo>
                  <a:lnTo>
                    <a:pt x="1070000" y="140969"/>
                  </a:lnTo>
                  <a:lnTo>
                    <a:pt x="1040530" y="838199"/>
                  </a:lnTo>
                  <a:close/>
                </a:path>
                <a:path w="1133475" h="847090">
                  <a:moveTo>
                    <a:pt x="1132794" y="838199"/>
                  </a:moveTo>
                  <a:lnTo>
                    <a:pt x="1123273" y="838199"/>
                  </a:lnTo>
                  <a:lnTo>
                    <a:pt x="1070194" y="143509"/>
                  </a:lnTo>
                  <a:lnTo>
                    <a:pt x="1070097" y="142239"/>
                  </a:lnTo>
                  <a:lnTo>
                    <a:pt x="1070000" y="140969"/>
                  </a:lnTo>
                  <a:lnTo>
                    <a:pt x="1079427" y="140969"/>
                  </a:lnTo>
                  <a:lnTo>
                    <a:pt x="1132794" y="838199"/>
                  </a:lnTo>
                  <a:close/>
                </a:path>
                <a:path w="1133475" h="847090">
                  <a:moveTo>
                    <a:pt x="932623" y="838199"/>
                  </a:moveTo>
                  <a:lnTo>
                    <a:pt x="923102" y="838199"/>
                  </a:lnTo>
                  <a:lnTo>
                    <a:pt x="1038943" y="198119"/>
                  </a:lnTo>
                  <a:lnTo>
                    <a:pt x="1048720" y="198119"/>
                  </a:lnTo>
                  <a:lnTo>
                    <a:pt x="932623" y="838199"/>
                  </a:lnTo>
                  <a:close/>
                </a:path>
                <a:path w="1133475" h="847090">
                  <a:moveTo>
                    <a:pt x="860263" y="751839"/>
                  </a:moveTo>
                  <a:lnTo>
                    <a:pt x="850332" y="751839"/>
                  </a:lnTo>
                  <a:lnTo>
                    <a:pt x="864221" y="711199"/>
                  </a:lnTo>
                  <a:lnTo>
                    <a:pt x="876129" y="676909"/>
                  </a:lnTo>
                  <a:lnTo>
                    <a:pt x="890622" y="633729"/>
                  </a:lnTo>
                  <a:lnTo>
                    <a:pt x="907155" y="584199"/>
                  </a:lnTo>
                  <a:lnTo>
                    <a:pt x="925186" y="530859"/>
                  </a:lnTo>
                  <a:lnTo>
                    <a:pt x="963563" y="412749"/>
                  </a:lnTo>
                  <a:lnTo>
                    <a:pt x="982823" y="351789"/>
                  </a:lnTo>
                  <a:lnTo>
                    <a:pt x="1001406" y="292099"/>
                  </a:lnTo>
                  <a:lnTo>
                    <a:pt x="1018767" y="234949"/>
                  </a:lnTo>
                  <a:lnTo>
                    <a:pt x="1028229" y="234949"/>
                  </a:lnTo>
                  <a:lnTo>
                    <a:pt x="1004006" y="316229"/>
                  </a:lnTo>
                  <a:lnTo>
                    <a:pt x="984600" y="377189"/>
                  </a:lnTo>
                  <a:lnTo>
                    <a:pt x="964687" y="439419"/>
                  </a:lnTo>
                  <a:lnTo>
                    <a:pt x="944860" y="500379"/>
                  </a:lnTo>
                  <a:lnTo>
                    <a:pt x="925709" y="558799"/>
                  </a:lnTo>
                  <a:lnTo>
                    <a:pt x="907822" y="612139"/>
                  </a:lnTo>
                  <a:lnTo>
                    <a:pt x="891792" y="659129"/>
                  </a:lnTo>
                  <a:lnTo>
                    <a:pt x="878209" y="699769"/>
                  </a:lnTo>
                  <a:lnTo>
                    <a:pt x="867662" y="730249"/>
                  </a:lnTo>
                  <a:lnTo>
                    <a:pt x="860742" y="750569"/>
                  </a:lnTo>
                  <a:lnTo>
                    <a:pt x="860263" y="751839"/>
                  </a:lnTo>
                  <a:close/>
                </a:path>
                <a:path w="1133475" h="847090">
                  <a:moveTo>
                    <a:pt x="365432" y="359409"/>
                  </a:moveTo>
                  <a:lnTo>
                    <a:pt x="355457" y="359409"/>
                  </a:lnTo>
                  <a:lnTo>
                    <a:pt x="387195" y="261619"/>
                  </a:lnTo>
                  <a:lnTo>
                    <a:pt x="396036" y="265429"/>
                  </a:lnTo>
                  <a:lnTo>
                    <a:pt x="365432" y="359409"/>
                  </a:lnTo>
                  <a:close/>
                </a:path>
                <a:path w="1133475" h="847090">
                  <a:moveTo>
                    <a:pt x="507116" y="359409"/>
                  </a:moveTo>
                  <a:lnTo>
                    <a:pt x="497142" y="359409"/>
                  </a:lnTo>
                  <a:lnTo>
                    <a:pt x="528879" y="261619"/>
                  </a:lnTo>
                  <a:lnTo>
                    <a:pt x="537720" y="265429"/>
                  </a:lnTo>
                  <a:lnTo>
                    <a:pt x="507116" y="359409"/>
                  </a:lnTo>
                  <a:close/>
                </a:path>
                <a:path w="1133475" h="847090">
                  <a:moveTo>
                    <a:pt x="666029" y="359409"/>
                  </a:moveTo>
                  <a:lnTo>
                    <a:pt x="656055" y="359409"/>
                  </a:lnTo>
                  <a:lnTo>
                    <a:pt x="687792" y="261619"/>
                  </a:lnTo>
                  <a:lnTo>
                    <a:pt x="696633" y="265429"/>
                  </a:lnTo>
                  <a:lnTo>
                    <a:pt x="666029" y="359409"/>
                  </a:lnTo>
                  <a:close/>
                </a:path>
                <a:path w="1133475" h="847090">
                  <a:moveTo>
                    <a:pt x="817462" y="359409"/>
                  </a:moveTo>
                  <a:lnTo>
                    <a:pt x="807487" y="359409"/>
                  </a:lnTo>
                  <a:lnTo>
                    <a:pt x="839224" y="261619"/>
                  </a:lnTo>
                  <a:lnTo>
                    <a:pt x="848066" y="265429"/>
                  </a:lnTo>
                  <a:lnTo>
                    <a:pt x="817462" y="359409"/>
                  </a:lnTo>
                  <a:close/>
                </a:path>
                <a:path w="1133475" h="847090">
                  <a:moveTo>
                    <a:pt x="322133" y="494029"/>
                  </a:moveTo>
                  <a:lnTo>
                    <a:pt x="311705" y="494029"/>
                  </a:lnTo>
                  <a:lnTo>
                    <a:pt x="352284" y="369569"/>
                  </a:lnTo>
                  <a:lnTo>
                    <a:pt x="262059" y="369569"/>
                  </a:lnTo>
                  <a:lnTo>
                    <a:pt x="262059" y="359409"/>
                  </a:lnTo>
                  <a:lnTo>
                    <a:pt x="914260" y="359409"/>
                  </a:lnTo>
                  <a:lnTo>
                    <a:pt x="914260" y="368299"/>
                  </a:lnTo>
                  <a:lnTo>
                    <a:pt x="362711" y="368299"/>
                  </a:lnTo>
                  <a:lnTo>
                    <a:pt x="322133" y="494029"/>
                  </a:lnTo>
                  <a:close/>
                </a:path>
                <a:path w="1133475" h="847090">
                  <a:moveTo>
                    <a:pt x="463818" y="494029"/>
                  </a:moveTo>
                  <a:lnTo>
                    <a:pt x="453843" y="494029"/>
                  </a:lnTo>
                  <a:lnTo>
                    <a:pt x="494421" y="368299"/>
                  </a:lnTo>
                  <a:lnTo>
                    <a:pt x="504396" y="368299"/>
                  </a:lnTo>
                  <a:lnTo>
                    <a:pt x="463818" y="494029"/>
                  </a:lnTo>
                  <a:close/>
                </a:path>
                <a:path w="1133475" h="847090">
                  <a:moveTo>
                    <a:pt x="622731" y="494029"/>
                  </a:moveTo>
                  <a:lnTo>
                    <a:pt x="612756" y="494029"/>
                  </a:lnTo>
                  <a:lnTo>
                    <a:pt x="653335" y="368299"/>
                  </a:lnTo>
                  <a:lnTo>
                    <a:pt x="663309" y="368299"/>
                  </a:lnTo>
                  <a:lnTo>
                    <a:pt x="622731" y="494029"/>
                  </a:lnTo>
                  <a:close/>
                </a:path>
                <a:path w="1133475" h="847090">
                  <a:moveTo>
                    <a:pt x="773936" y="494029"/>
                  </a:moveTo>
                  <a:lnTo>
                    <a:pt x="764188" y="494029"/>
                  </a:lnTo>
                  <a:lnTo>
                    <a:pt x="804767" y="368299"/>
                  </a:lnTo>
                  <a:lnTo>
                    <a:pt x="914260" y="368299"/>
                  </a:lnTo>
                  <a:lnTo>
                    <a:pt x="914260" y="369569"/>
                  </a:lnTo>
                  <a:lnTo>
                    <a:pt x="814515" y="369569"/>
                  </a:lnTo>
                  <a:lnTo>
                    <a:pt x="773936" y="494029"/>
                  </a:lnTo>
                  <a:close/>
                </a:path>
                <a:path w="1133475" h="847090">
                  <a:moveTo>
                    <a:pt x="866428" y="502919"/>
                  </a:moveTo>
                  <a:lnTo>
                    <a:pt x="214680" y="502919"/>
                  </a:lnTo>
                  <a:lnTo>
                    <a:pt x="214680" y="494029"/>
                  </a:lnTo>
                  <a:lnTo>
                    <a:pt x="866428" y="494029"/>
                  </a:lnTo>
                  <a:lnTo>
                    <a:pt x="866428" y="502919"/>
                  </a:lnTo>
                  <a:close/>
                </a:path>
                <a:path w="1133475" h="847090">
                  <a:moveTo>
                    <a:pt x="279288" y="626109"/>
                  </a:moveTo>
                  <a:lnTo>
                    <a:pt x="269313" y="626109"/>
                  </a:lnTo>
                  <a:lnTo>
                    <a:pt x="309211" y="502919"/>
                  </a:lnTo>
                  <a:lnTo>
                    <a:pt x="319186" y="502919"/>
                  </a:lnTo>
                  <a:lnTo>
                    <a:pt x="279288" y="626109"/>
                  </a:lnTo>
                  <a:close/>
                </a:path>
                <a:path w="1133475" h="847090">
                  <a:moveTo>
                    <a:pt x="420745" y="626109"/>
                  </a:moveTo>
                  <a:lnTo>
                    <a:pt x="410998" y="626109"/>
                  </a:lnTo>
                  <a:lnTo>
                    <a:pt x="450896" y="502919"/>
                  </a:lnTo>
                  <a:lnTo>
                    <a:pt x="460644" y="502919"/>
                  </a:lnTo>
                  <a:lnTo>
                    <a:pt x="420745" y="626109"/>
                  </a:lnTo>
                  <a:close/>
                </a:path>
                <a:path w="1133475" h="847090">
                  <a:moveTo>
                    <a:pt x="579659" y="626109"/>
                  </a:moveTo>
                  <a:lnTo>
                    <a:pt x="569684" y="626109"/>
                  </a:lnTo>
                  <a:lnTo>
                    <a:pt x="609809" y="502919"/>
                  </a:lnTo>
                  <a:lnTo>
                    <a:pt x="619557" y="502919"/>
                  </a:lnTo>
                  <a:lnTo>
                    <a:pt x="579659" y="626109"/>
                  </a:lnTo>
                  <a:close/>
                </a:path>
                <a:path w="1133475" h="847090">
                  <a:moveTo>
                    <a:pt x="813835" y="636269"/>
                  </a:moveTo>
                  <a:lnTo>
                    <a:pt x="162086" y="636269"/>
                  </a:lnTo>
                  <a:lnTo>
                    <a:pt x="162086" y="626109"/>
                  </a:lnTo>
                  <a:lnTo>
                    <a:pt x="721116" y="626109"/>
                  </a:lnTo>
                  <a:lnTo>
                    <a:pt x="761015" y="502919"/>
                  </a:lnTo>
                  <a:lnTo>
                    <a:pt x="770989" y="502919"/>
                  </a:lnTo>
                  <a:lnTo>
                    <a:pt x="730864" y="627379"/>
                  </a:lnTo>
                  <a:lnTo>
                    <a:pt x="813835" y="627379"/>
                  </a:lnTo>
                  <a:lnTo>
                    <a:pt x="813835" y="636269"/>
                  </a:lnTo>
                  <a:close/>
                </a:path>
                <a:path w="1133475" h="847090">
                  <a:moveTo>
                    <a:pt x="252538" y="708659"/>
                  </a:moveTo>
                  <a:lnTo>
                    <a:pt x="243697" y="704849"/>
                  </a:lnTo>
                  <a:lnTo>
                    <a:pt x="266139" y="636269"/>
                  </a:lnTo>
                  <a:lnTo>
                    <a:pt x="276114" y="636269"/>
                  </a:lnTo>
                  <a:lnTo>
                    <a:pt x="252538" y="708659"/>
                  </a:lnTo>
                  <a:close/>
                </a:path>
                <a:path w="1133475" h="847090">
                  <a:moveTo>
                    <a:pt x="394222" y="708659"/>
                  </a:moveTo>
                  <a:lnTo>
                    <a:pt x="385381" y="704849"/>
                  </a:lnTo>
                  <a:lnTo>
                    <a:pt x="407824" y="636269"/>
                  </a:lnTo>
                  <a:lnTo>
                    <a:pt x="417572" y="636269"/>
                  </a:lnTo>
                  <a:lnTo>
                    <a:pt x="394222" y="708659"/>
                  </a:lnTo>
                  <a:close/>
                </a:path>
                <a:path w="1133475" h="847090">
                  <a:moveTo>
                    <a:pt x="553135" y="708659"/>
                  </a:moveTo>
                  <a:lnTo>
                    <a:pt x="544294" y="706119"/>
                  </a:lnTo>
                  <a:lnTo>
                    <a:pt x="566737" y="636269"/>
                  </a:lnTo>
                  <a:lnTo>
                    <a:pt x="576485" y="636269"/>
                  </a:lnTo>
                  <a:lnTo>
                    <a:pt x="553135" y="708659"/>
                  </a:lnTo>
                  <a:close/>
                </a:path>
                <a:path w="1133475" h="847090">
                  <a:moveTo>
                    <a:pt x="704341" y="708659"/>
                  </a:moveTo>
                  <a:lnTo>
                    <a:pt x="695500" y="706119"/>
                  </a:lnTo>
                  <a:lnTo>
                    <a:pt x="717943" y="636269"/>
                  </a:lnTo>
                  <a:lnTo>
                    <a:pt x="727917" y="636269"/>
                  </a:lnTo>
                  <a:lnTo>
                    <a:pt x="704341" y="708659"/>
                  </a:lnTo>
                  <a:close/>
                </a:path>
                <a:path w="1133475" h="847090">
                  <a:moveTo>
                    <a:pt x="1133474" y="847089"/>
                  </a:moveTo>
                  <a:lnTo>
                    <a:pt x="97252" y="847089"/>
                  </a:lnTo>
                  <a:lnTo>
                    <a:pt x="112894" y="760729"/>
                  </a:lnTo>
                  <a:lnTo>
                    <a:pt x="122188" y="760729"/>
                  </a:lnTo>
                  <a:lnTo>
                    <a:pt x="108360" y="838199"/>
                  </a:lnTo>
                  <a:lnTo>
                    <a:pt x="1132794" y="838199"/>
                  </a:lnTo>
                  <a:lnTo>
                    <a:pt x="1133474" y="847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10030" marR="5080" indent="-1497965">
              <a:lnSpc>
                <a:spcPts val="2480"/>
              </a:lnSpc>
              <a:spcBef>
                <a:spcPts val="380"/>
              </a:spcBef>
            </a:pPr>
            <a:r>
              <a:rPr dirty="0"/>
              <a:t>QSI</a:t>
            </a:r>
            <a:r>
              <a:rPr spc="25" dirty="0"/>
              <a:t> </a:t>
            </a:r>
            <a:r>
              <a:rPr spc="85"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155" dirty="0"/>
              <a:t>European</a:t>
            </a:r>
            <a:r>
              <a:rPr spc="25" dirty="0"/>
              <a:t> </a:t>
            </a:r>
            <a:r>
              <a:rPr spc="125" dirty="0"/>
              <a:t>project</a:t>
            </a:r>
            <a:r>
              <a:rPr spc="25" dirty="0"/>
              <a:t> </a:t>
            </a:r>
            <a:r>
              <a:rPr spc="165" dirty="0"/>
              <a:t>funded</a:t>
            </a:r>
            <a:r>
              <a:rPr spc="30" dirty="0"/>
              <a:t> </a:t>
            </a:r>
            <a:r>
              <a:rPr spc="145" dirty="0"/>
              <a:t>by</a:t>
            </a:r>
            <a:r>
              <a:rPr spc="25" dirty="0"/>
              <a:t> </a:t>
            </a:r>
            <a:r>
              <a:rPr spc="100" dirty="0"/>
              <a:t>the</a:t>
            </a:r>
            <a:r>
              <a:rPr spc="25" dirty="0"/>
              <a:t> </a:t>
            </a:r>
            <a:r>
              <a:rPr spc="155" dirty="0"/>
              <a:t>European</a:t>
            </a:r>
            <a:r>
              <a:rPr spc="30" dirty="0"/>
              <a:t> </a:t>
            </a:r>
            <a:r>
              <a:rPr spc="160" dirty="0"/>
              <a:t>Union’s</a:t>
            </a:r>
            <a:r>
              <a:rPr spc="25" dirty="0"/>
              <a:t> </a:t>
            </a:r>
            <a:r>
              <a:rPr spc="155" dirty="0"/>
              <a:t>Horizon</a:t>
            </a:r>
            <a:r>
              <a:rPr spc="25" dirty="0"/>
              <a:t> </a:t>
            </a:r>
            <a:r>
              <a:rPr spc="155" dirty="0"/>
              <a:t>Europe</a:t>
            </a:r>
            <a:r>
              <a:rPr spc="30" dirty="0"/>
              <a:t> </a:t>
            </a:r>
            <a:r>
              <a:rPr spc="130" dirty="0"/>
              <a:t>research</a:t>
            </a:r>
            <a:r>
              <a:rPr spc="25" dirty="0"/>
              <a:t> </a:t>
            </a:r>
            <a:r>
              <a:rPr spc="155" dirty="0"/>
              <a:t>and</a:t>
            </a:r>
            <a:r>
              <a:rPr spc="25" dirty="0"/>
              <a:t> </a:t>
            </a:r>
            <a:r>
              <a:rPr spc="140" dirty="0"/>
              <a:t>innovation </a:t>
            </a:r>
            <a:r>
              <a:rPr spc="145" dirty="0"/>
              <a:t>programme</a:t>
            </a:r>
            <a:r>
              <a:rPr spc="-5" dirty="0"/>
              <a:t> </a:t>
            </a:r>
            <a:r>
              <a:rPr spc="150" dirty="0"/>
              <a:t>under</a:t>
            </a:r>
            <a:r>
              <a:rPr dirty="0"/>
              <a:t> </a:t>
            </a:r>
            <a:r>
              <a:rPr spc="100" dirty="0"/>
              <a:t>the</a:t>
            </a:r>
            <a:r>
              <a:rPr spc="-5" dirty="0"/>
              <a:t> </a:t>
            </a:r>
            <a:r>
              <a:rPr spc="140" dirty="0"/>
              <a:t>Marie</a:t>
            </a:r>
            <a:r>
              <a:rPr dirty="0"/>
              <a:t> </a:t>
            </a:r>
            <a:r>
              <a:rPr spc="155" dirty="0"/>
              <a:t>Skłodowska-Curie</a:t>
            </a:r>
            <a:r>
              <a:rPr spc="-5" dirty="0"/>
              <a:t> </a:t>
            </a:r>
            <a:r>
              <a:rPr spc="114" dirty="0"/>
              <a:t>grant</a:t>
            </a:r>
            <a:r>
              <a:rPr dirty="0"/>
              <a:t> </a:t>
            </a:r>
            <a:r>
              <a:rPr spc="135" dirty="0"/>
              <a:t>agreement</a:t>
            </a:r>
            <a:r>
              <a:rPr spc="-5" dirty="0"/>
              <a:t> </a:t>
            </a:r>
            <a:r>
              <a:rPr spc="-30" dirty="0"/>
              <a:t>n°</a:t>
            </a:r>
            <a:r>
              <a:rPr dirty="0"/>
              <a:t> </a:t>
            </a:r>
            <a:r>
              <a:rPr spc="180" dirty="0"/>
              <a:t>101072637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1742</Words>
  <Application>Microsoft Macintosh PowerPoint</Application>
  <PresentationFormat>Custom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Cambria</vt:lpstr>
      <vt:lpstr>Georgia</vt:lpstr>
      <vt:lpstr>Helvetica</vt:lpstr>
      <vt:lpstr>Tahoma</vt:lpstr>
      <vt:lpstr>Times New Roman</vt:lpstr>
      <vt:lpstr>Trebuchet MS</vt:lpstr>
      <vt:lpstr>Office Theme</vt:lpstr>
      <vt:lpstr>QSI</vt:lpstr>
      <vt:lpstr>In a nutshell:</vt:lpstr>
      <vt:lpstr>ECONOMIC SITUATION I:</vt:lpstr>
      <vt:lpstr>ECONOMIC SITUATION II:</vt:lpstr>
      <vt:lpstr>ECONOMIC SITUATION III:</vt:lpstr>
      <vt:lpstr>EVENTS I:</vt:lpstr>
      <vt:lpstr>EVENTS II:</vt:lpstr>
      <vt:lpstr>DELIVERABLES I:</vt:lpstr>
      <vt:lpstr>DELIVERABLES II:</vt:lpstr>
      <vt:lpstr>DELIVERABLES III: Final year, 2026:</vt:lpstr>
      <vt:lpstr>DELIVERABLES IV: Final year, 2026:</vt:lpstr>
      <vt:lpstr>MILESTONES YET TO BE ACHIEVED:</vt:lpstr>
      <vt:lpstr>PowerPoint Presentation</vt:lpstr>
      <vt:lpstr>OUTREACH ACTIVITIES:</vt:lpstr>
      <vt:lpstr>QSI SCIENCE ART CONTEST:</vt:lpstr>
      <vt:lpstr>AMENDMENT:</vt:lpstr>
      <vt:lpstr>Summary for DCs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Blanco Negro Básico Plantilla de Presentación</dc:title>
  <dc:creator>Lorena</dc:creator>
  <cp:keywords>DAGhU2qDHQo,BADok9k7jZ4,0</cp:keywords>
  <cp:lastModifiedBy>mcurty</cp:lastModifiedBy>
  <cp:revision>4</cp:revision>
  <cp:lastPrinted>2025-05-11T18:48:10Z</cp:lastPrinted>
  <dcterms:created xsi:type="dcterms:W3CDTF">2025-05-11T16:38:09Z</dcterms:created>
  <dcterms:modified xsi:type="dcterms:W3CDTF">2025-05-12T19:03:45Z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2025-05-11T00:00:00Z</vt:filetime>
  </property>
  <property fmtid="{D5CDD505-2E9C-101B-9397-08002B2CF9AE}" pid="3" name="Creator">
    <vt:lpwstr>Canva</vt:lpwstr>
  </property>
  <property fmtid="{D5CDD505-2E9C-101B-9397-08002B2CF9AE}" pid="4" name="LastSaved">
    <vt:filetime>2025-05-11T00:00:00Z</vt:filetime>
  </property>
  <property fmtid="{D5CDD505-2E9C-101B-9397-08002B2CF9AE}" pid="5" name="Producer">
    <vt:lpwstr>Canva</vt:lpwstr>
  </property>
</Properties>
</file>